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44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1C3E2-627D-447C-AA11-C8CB49DD267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F273BC4-7DEE-4056-9673-FCA9963BC57E}">
      <dgm:prSet/>
      <dgm:spPr/>
      <dgm:t>
        <a:bodyPr/>
        <a:lstStyle/>
        <a:p>
          <a:pPr>
            <a:lnSpc>
              <a:spcPct val="100000"/>
            </a:lnSpc>
          </a:pPr>
          <a:r>
            <a:rPr lang="en-GB"/>
            <a:t>1. Afforestation: Planting native tree species to prevent soil erosion, enhance biodiversity, and combat climate change.</a:t>
          </a:r>
          <a:endParaRPr lang="en-US"/>
        </a:p>
      </dgm:t>
    </dgm:pt>
    <dgm:pt modelId="{7295517B-D03B-4DAC-A7A7-25CA94903AF5}" type="parTrans" cxnId="{2C8F7CC3-2CCF-4D90-9ABD-952110281BCE}">
      <dgm:prSet/>
      <dgm:spPr/>
      <dgm:t>
        <a:bodyPr/>
        <a:lstStyle/>
        <a:p>
          <a:endParaRPr lang="en-US"/>
        </a:p>
      </dgm:t>
    </dgm:pt>
    <dgm:pt modelId="{DA849274-4D2E-4574-9BBE-01C002F97928}" type="sibTrans" cxnId="{2C8F7CC3-2CCF-4D90-9ABD-952110281BCE}">
      <dgm:prSet/>
      <dgm:spPr/>
      <dgm:t>
        <a:bodyPr/>
        <a:lstStyle/>
        <a:p>
          <a:endParaRPr lang="en-US"/>
        </a:p>
      </dgm:t>
    </dgm:pt>
    <dgm:pt modelId="{5BAC111A-1705-40EA-8141-AAD1932BA56E}">
      <dgm:prSet/>
      <dgm:spPr/>
      <dgm:t>
        <a:bodyPr/>
        <a:lstStyle/>
        <a:p>
          <a:pPr>
            <a:lnSpc>
              <a:spcPct val="100000"/>
            </a:lnSpc>
          </a:pPr>
          <a:r>
            <a:rPr lang="en-GB"/>
            <a:t>2. Sustainable Development: Promoting sustainable agricultural practices and alternative livelihoods to reduce dependency on natural resources.</a:t>
          </a:r>
          <a:endParaRPr lang="en-US"/>
        </a:p>
      </dgm:t>
    </dgm:pt>
    <dgm:pt modelId="{87935137-B472-463C-9F47-E241CBEB51F7}" type="parTrans" cxnId="{A5B48D71-60C4-4E80-8C66-B9CA8F97D05A}">
      <dgm:prSet/>
      <dgm:spPr/>
      <dgm:t>
        <a:bodyPr/>
        <a:lstStyle/>
        <a:p>
          <a:endParaRPr lang="en-US"/>
        </a:p>
      </dgm:t>
    </dgm:pt>
    <dgm:pt modelId="{3AC47912-EDAC-4A67-AF8C-3B6F871D842D}" type="sibTrans" cxnId="{A5B48D71-60C4-4E80-8C66-B9CA8F97D05A}">
      <dgm:prSet/>
      <dgm:spPr/>
      <dgm:t>
        <a:bodyPr/>
        <a:lstStyle/>
        <a:p>
          <a:endParaRPr lang="en-US"/>
        </a:p>
      </dgm:t>
    </dgm:pt>
    <dgm:pt modelId="{75FFBB16-5287-4D86-9BC6-F71036BD3446}">
      <dgm:prSet/>
      <dgm:spPr/>
      <dgm:t>
        <a:bodyPr/>
        <a:lstStyle/>
        <a:p>
          <a:pPr>
            <a:lnSpc>
              <a:spcPct val="100000"/>
            </a:lnSpc>
          </a:pPr>
          <a:r>
            <a:rPr lang="en-GB"/>
            <a:t>3. Shelter Provision: Constructing disaster-resilient homes for families displaced by natural disasters.</a:t>
          </a:r>
          <a:endParaRPr lang="en-US"/>
        </a:p>
      </dgm:t>
    </dgm:pt>
    <dgm:pt modelId="{600F20DA-34BD-437F-9AA1-AE27F12F6B92}" type="parTrans" cxnId="{27699E11-1D4E-453D-857F-9C2ACC393293}">
      <dgm:prSet/>
      <dgm:spPr/>
      <dgm:t>
        <a:bodyPr/>
        <a:lstStyle/>
        <a:p>
          <a:endParaRPr lang="en-US"/>
        </a:p>
      </dgm:t>
    </dgm:pt>
    <dgm:pt modelId="{321D3901-B4B6-4EF8-BE1F-3ABFDAB4417F}" type="sibTrans" cxnId="{27699E11-1D4E-453D-857F-9C2ACC393293}">
      <dgm:prSet/>
      <dgm:spPr/>
      <dgm:t>
        <a:bodyPr/>
        <a:lstStyle/>
        <a:p>
          <a:endParaRPr lang="en-US"/>
        </a:p>
      </dgm:t>
    </dgm:pt>
    <dgm:pt modelId="{E66D2CA5-E49C-4988-BD46-78FB621992A8}" type="pres">
      <dgm:prSet presAssocID="{F041C3E2-627D-447C-AA11-C8CB49DD2679}" presName="root" presStyleCnt="0">
        <dgm:presLayoutVars>
          <dgm:dir/>
          <dgm:resizeHandles val="exact"/>
        </dgm:presLayoutVars>
      </dgm:prSet>
      <dgm:spPr/>
    </dgm:pt>
    <dgm:pt modelId="{4A1F94BF-019E-4066-BAA0-DB3FAEE44D1B}" type="pres">
      <dgm:prSet presAssocID="{2F273BC4-7DEE-4056-9673-FCA9963BC57E}" presName="compNode" presStyleCnt="0"/>
      <dgm:spPr/>
    </dgm:pt>
    <dgm:pt modelId="{E5846622-DA6F-4254-B30C-4D27BDC1A1E6}" type="pres">
      <dgm:prSet presAssocID="{2F273BC4-7DEE-4056-9673-FCA9963BC5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r tree"/>
        </a:ext>
      </dgm:extLst>
    </dgm:pt>
    <dgm:pt modelId="{5A01B14F-E947-4F17-98DC-49E63BFC8220}" type="pres">
      <dgm:prSet presAssocID="{2F273BC4-7DEE-4056-9673-FCA9963BC57E}" presName="spaceRect" presStyleCnt="0"/>
      <dgm:spPr/>
    </dgm:pt>
    <dgm:pt modelId="{6CB817FC-51B5-4BD2-A74E-78BFA92B4C00}" type="pres">
      <dgm:prSet presAssocID="{2F273BC4-7DEE-4056-9673-FCA9963BC57E}" presName="textRect" presStyleLbl="revTx" presStyleIdx="0" presStyleCnt="3">
        <dgm:presLayoutVars>
          <dgm:chMax val="1"/>
          <dgm:chPref val="1"/>
        </dgm:presLayoutVars>
      </dgm:prSet>
      <dgm:spPr/>
    </dgm:pt>
    <dgm:pt modelId="{2954907D-8D37-4A86-8436-B890F31FC7AD}" type="pres">
      <dgm:prSet presAssocID="{DA849274-4D2E-4574-9BBE-01C002F97928}" presName="sibTrans" presStyleCnt="0"/>
      <dgm:spPr/>
    </dgm:pt>
    <dgm:pt modelId="{99B8DD66-51A7-497C-959F-A525B9A1C349}" type="pres">
      <dgm:prSet presAssocID="{5BAC111A-1705-40EA-8141-AAD1932BA56E}" presName="compNode" presStyleCnt="0"/>
      <dgm:spPr/>
    </dgm:pt>
    <dgm:pt modelId="{90D44E20-9406-4D83-83B4-9483A3650CEE}" type="pres">
      <dgm:prSet presAssocID="{5BAC111A-1705-40EA-8141-AAD1932BA5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nt"/>
        </a:ext>
      </dgm:extLst>
    </dgm:pt>
    <dgm:pt modelId="{4B7405C3-ED8F-4EC4-ADF4-CF01F33FB328}" type="pres">
      <dgm:prSet presAssocID="{5BAC111A-1705-40EA-8141-AAD1932BA56E}" presName="spaceRect" presStyleCnt="0"/>
      <dgm:spPr/>
    </dgm:pt>
    <dgm:pt modelId="{9E261179-E4A5-411C-B8A9-22C3E91C34D8}" type="pres">
      <dgm:prSet presAssocID="{5BAC111A-1705-40EA-8141-AAD1932BA56E}" presName="textRect" presStyleLbl="revTx" presStyleIdx="1" presStyleCnt="3">
        <dgm:presLayoutVars>
          <dgm:chMax val="1"/>
          <dgm:chPref val="1"/>
        </dgm:presLayoutVars>
      </dgm:prSet>
      <dgm:spPr/>
    </dgm:pt>
    <dgm:pt modelId="{03B29389-1464-4DA9-9E91-E331A31EC176}" type="pres">
      <dgm:prSet presAssocID="{3AC47912-EDAC-4A67-AF8C-3B6F871D842D}" presName="sibTrans" presStyleCnt="0"/>
      <dgm:spPr/>
    </dgm:pt>
    <dgm:pt modelId="{93CC728D-5F13-4D3D-B310-150172A27896}" type="pres">
      <dgm:prSet presAssocID="{75FFBB16-5287-4D86-9BC6-F71036BD3446}" presName="compNode" presStyleCnt="0"/>
      <dgm:spPr/>
    </dgm:pt>
    <dgm:pt modelId="{041B4FEB-1A90-407B-A4DB-A5F19D3F85EF}" type="pres">
      <dgm:prSet presAssocID="{75FFBB16-5287-4D86-9BC6-F71036BD34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fighter"/>
        </a:ext>
      </dgm:extLst>
    </dgm:pt>
    <dgm:pt modelId="{C01036BD-2CBE-4094-93D1-218D4626F980}" type="pres">
      <dgm:prSet presAssocID="{75FFBB16-5287-4D86-9BC6-F71036BD3446}" presName="spaceRect" presStyleCnt="0"/>
      <dgm:spPr/>
    </dgm:pt>
    <dgm:pt modelId="{88C3B62A-4160-464D-8C22-80DF1BE79A9F}" type="pres">
      <dgm:prSet presAssocID="{75FFBB16-5287-4D86-9BC6-F71036BD3446}" presName="textRect" presStyleLbl="revTx" presStyleIdx="2" presStyleCnt="3">
        <dgm:presLayoutVars>
          <dgm:chMax val="1"/>
          <dgm:chPref val="1"/>
        </dgm:presLayoutVars>
      </dgm:prSet>
      <dgm:spPr/>
    </dgm:pt>
  </dgm:ptLst>
  <dgm:cxnLst>
    <dgm:cxn modelId="{6B1C2306-930F-4BD1-BED5-F33C130A7B44}" type="presOf" srcId="{5BAC111A-1705-40EA-8141-AAD1932BA56E}" destId="{9E261179-E4A5-411C-B8A9-22C3E91C34D8}" srcOrd="0" destOrd="0" presId="urn:microsoft.com/office/officeart/2018/2/layout/IconLabelList"/>
    <dgm:cxn modelId="{27699E11-1D4E-453D-857F-9C2ACC393293}" srcId="{F041C3E2-627D-447C-AA11-C8CB49DD2679}" destId="{75FFBB16-5287-4D86-9BC6-F71036BD3446}" srcOrd="2" destOrd="0" parTransId="{600F20DA-34BD-437F-9AA1-AE27F12F6B92}" sibTransId="{321D3901-B4B6-4EF8-BE1F-3ABFDAB4417F}"/>
    <dgm:cxn modelId="{8EA36B2B-F5D4-4671-93D5-94C859749C74}" type="presOf" srcId="{F041C3E2-627D-447C-AA11-C8CB49DD2679}" destId="{E66D2CA5-E49C-4988-BD46-78FB621992A8}" srcOrd="0" destOrd="0" presId="urn:microsoft.com/office/officeart/2018/2/layout/IconLabelList"/>
    <dgm:cxn modelId="{E4BF1148-A94C-4311-B5AD-7061859A5272}" type="presOf" srcId="{75FFBB16-5287-4D86-9BC6-F71036BD3446}" destId="{88C3B62A-4160-464D-8C22-80DF1BE79A9F}" srcOrd="0" destOrd="0" presId="urn:microsoft.com/office/officeart/2018/2/layout/IconLabelList"/>
    <dgm:cxn modelId="{A5B48D71-60C4-4E80-8C66-B9CA8F97D05A}" srcId="{F041C3E2-627D-447C-AA11-C8CB49DD2679}" destId="{5BAC111A-1705-40EA-8141-AAD1932BA56E}" srcOrd="1" destOrd="0" parTransId="{87935137-B472-463C-9F47-E241CBEB51F7}" sibTransId="{3AC47912-EDAC-4A67-AF8C-3B6F871D842D}"/>
    <dgm:cxn modelId="{2C8F7CC3-2CCF-4D90-9ABD-952110281BCE}" srcId="{F041C3E2-627D-447C-AA11-C8CB49DD2679}" destId="{2F273BC4-7DEE-4056-9673-FCA9963BC57E}" srcOrd="0" destOrd="0" parTransId="{7295517B-D03B-4DAC-A7A7-25CA94903AF5}" sibTransId="{DA849274-4D2E-4574-9BBE-01C002F97928}"/>
    <dgm:cxn modelId="{BD8BEAD3-D97F-4685-A665-3AA8F32100D8}" type="presOf" srcId="{2F273BC4-7DEE-4056-9673-FCA9963BC57E}" destId="{6CB817FC-51B5-4BD2-A74E-78BFA92B4C00}" srcOrd="0" destOrd="0" presId="urn:microsoft.com/office/officeart/2018/2/layout/IconLabelList"/>
    <dgm:cxn modelId="{CBA2BFEA-31D7-4943-A833-C57790B4D732}" type="presParOf" srcId="{E66D2CA5-E49C-4988-BD46-78FB621992A8}" destId="{4A1F94BF-019E-4066-BAA0-DB3FAEE44D1B}" srcOrd="0" destOrd="0" presId="urn:microsoft.com/office/officeart/2018/2/layout/IconLabelList"/>
    <dgm:cxn modelId="{BE969CBC-2526-477F-AEAA-B65B2907F05E}" type="presParOf" srcId="{4A1F94BF-019E-4066-BAA0-DB3FAEE44D1B}" destId="{E5846622-DA6F-4254-B30C-4D27BDC1A1E6}" srcOrd="0" destOrd="0" presId="urn:microsoft.com/office/officeart/2018/2/layout/IconLabelList"/>
    <dgm:cxn modelId="{D0197A30-FDC0-4C4C-B007-1E87ACD2906B}" type="presParOf" srcId="{4A1F94BF-019E-4066-BAA0-DB3FAEE44D1B}" destId="{5A01B14F-E947-4F17-98DC-49E63BFC8220}" srcOrd="1" destOrd="0" presId="urn:microsoft.com/office/officeart/2018/2/layout/IconLabelList"/>
    <dgm:cxn modelId="{05487893-4CDD-499D-B209-98338A701878}" type="presParOf" srcId="{4A1F94BF-019E-4066-BAA0-DB3FAEE44D1B}" destId="{6CB817FC-51B5-4BD2-A74E-78BFA92B4C00}" srcOrd="2" destOrd="0" presId="urn:microsoft.com/office/officeart/2018/2/layout/IconLabelList"/>
    <dgm:cxn modelId="{30BF4E44-446C-40C2-9D79-A03D926ABDAB}" type="presParOf" srcId="{E66D2CA5-E49C-4988-BD46-78FB621992A8}" destId="{2954907D-8D37-4A86-8436-B890F31FC7AD}" srcOrd="1" destOrd="0" presId="urn:microsoft.com/office/officeart/2018/2/layout/IconLabelList"/>
    <dgm:cxn modelId="{26D88DA4-8796-414C-BAE4-A9883B22DE48}" type="presParOf" srcId="{E66D2CA5-E49C-4988-BD46-78FB621992A8}" destId="{99B8DD66-51A7-497C-959F-A525B9A1C349}" srcOrd="2" destOrd="0" presId="urn:microsoft.com/office/officeart/2018/2/layout/IconLabelList"/>
    <dgm:cxn modelId="{C8C6FF66-7269-4653-B7A3-AE3D43A3CA75}" type="presParOf" srcId="{99B8DD66-51A7-497C-959F-A525B9A1C349}" destId="{90D44E20-9406-4D83-83B4-9483A3650CEE}" srcOrd="0" destOrd="0" presId="urn:microsoft.com/office/officeart/2018/2/layout/IconLabelList"/>
    <dgm:cxn modelId="{EB8586ED-522C-4624-9B04-BA2498AA195B}" type="presParOf" srcId="{99B8DD66-51A7-497C-959F-A525B9A1C349}" destId="{4B7405C3-ED8F-4EC4-ADF4-CF01F33FB328}" srcOrd="1" destOrd="0" presId="urn:microsoft.com/office/officeart/2018/2/layout/IconLabelList"/>
    <dgm:cxn modelId="{68C669BB-1F2E-49CE-BDEC-281EAA3D0096}" type="presParOf" srcId="{99B8DD66-51A7-497C-959F-A525B9A1C349}" destId="{9E261179-E4A5-411C-B8A9-22C3E91C34D8}" srcOrd="2" destOrd="0" presId="urn:microsoft.com/office/officeart/2018/2/layout/IconLabelList"/>
    <dgm:cxn modelId="{F9DD8C9C-D904-469E-B3E8-D4C6AA1151EB}" type="presParOf" srcId="{E66D2CA5-E49C-4988-BD46-78FB621992A8}" destId="{03B29389-1464-4DA9-9E91-E331A31EC176}" srcOrd="3" destOrd="0" presId="urn:microsoft.com/office/officeart/2018/2/layout/IconLabelList"/>
    <dgm:cxn modelId="{8232A58E-4292-4A46-92D2-D021C42089E3}" type="presParOf" srcId="{E66D2CA5-E49C-4988-BD46-78FB621992A8}" destId="{93CC728D-5F13-4D3D-B310-150172A27896}" srcOrd="4" destOrd="0" presId="urn:microsoft.com/office/officeart/2018/2/layout/IconLabelList"/>
    <dgm:cxn modelId="{0ABF3C35-E948-41F1-AA85-0126E071DF4E}" type="presParOf" srcId="{93CC728D-5F13-4D3D-B310-150172A27896}" destId="{041B4FEB-1A90-407B-A4DB-A5F19D3F85EF}" srcOrd="0" destOrd="0" presId="urn:microsoft.com/office/officeart/2018/2/layout/IconLabelList"/>
    <dgm:cxn modelId="{E0A29007-F473-47EE-B565-C5B06E5A9105}" type="presParOf" srcId="{93CC728D-5F13-4D3D-B310-150172A27896}" destId="{C01036BD-2CBE-4094-93D1-218D4626F980}" srcOrd="1" destOrd="0" presId="urn:microsoft.com/office/officeart/2018/2/layout/IconLabelList"/>
    <dgm:cxn modelId="{F2260EC0-931C-4A2A-9F25-69D835EBF515}" type="presParOf" srcId="{93CC728D-5F13-4D3D-B310-150172A27896}" destId="{88C3B62A-4160-464D-8C22-80DF1BE79A9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5DB15-E778-47A9-B6C7-66EEEF45CEB1}"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55501C40-928E-4BF9-B3DB-637BDB20624D}">
      <dgm:prSet/>
      <dgm:spPr/>
      <dgm:t>
        <a:bodyPr/>
        <a:lstStyle/>
        <a:p>
          <a:r>
            <a:rPr lang="en-GB"/>
            <a:t>The project will focus on the following areas:</a:t>
          </a:r>
          <a:endParaRPr lang="en-US"/>
        </a:p>
      </dgm:t>
    </dgm:pt>
    <dgm:pt modelId="{0F86E8BA-62B2-4CC8-9860-4346366C0157}" type="parTrans" cxnId="{A9417902-2FED-42B6-ADE8-4ACA64E054A4}">
      <dgm:prSet/>
      <dgm:spPr/>
      <dgm:t>
        <a:bodyPr/>
        <a:lstStyle/>
        <a:p>
          <a:endParaRPr lang="en-US"/>
        </a:p>
      </dgm:t>
    </dgm:pt>
    <dgm:pt modelId="{01E83709-C819-40FE-AF54-49556BBD0BF7}" type="sibTrans" cxnId="{A9417902-2FED-42B6-ADE8-4ACA64E054A4}">
      <dgm:prSet/>
      <dgm:spPr/>
      <dgm:t>
        <a:bodyPr/>
        <a:lstStyle/>
        <a:p>
          <a:endParaRPr lang="en-US"/>
        </a:p>
      </dgm:t>
    </dgm:pt>
    <dgm:pt modelId="{F423A90B-B731-48C0-8A55-7C093CA73CE5}">
      <dgm:prSet/>
      <dgm:spPr/>
      <dgm:t>
        <a:bodyPr/>
        <a:lstStyle/>
        <a:p>
          <a:r>
            <a:rPr lang="en-GB"/>
            <a:t>- Sandeshkhali</a:t>
          </a:r>
          <a:endParaRPr lang="en-US"/>
        </a:p>
      </dgm:t>
    </dgm:pt>
    <dgm:pt modelId="{8604C7DA-103B-4E7E-900A-FB49B16D9CB5}" type="parTrans" cxnId="{3927EE82-46E8-42D9-8815-2DBEC8CE51F4}">
      <dgm:prSet/>
      <dgm:spPr/>
      <dgm:t>
        <a:bodyPr/>
        <a:lstStyle/>
        <a:p>
          <a:endParaRPr lang="en-US"/>
        </a:p>
      </dgm:t>
    </dgm:pt>
    <dgm:pt modelId="{3B40C581-9E3E-41A9-9573-FA6B5F0ABC2B}" type="sibTrans" cxnId="{3927EE82-46E8-42D9-8815-2DBEC8CE51F4}">
      <dgm:prSet/>
      <dgm:spPr/>
      <dgm:t>
        <a:bodyPr/>
        <a:lstStyle/>
        <a:p>
          <a:endParaRPr lang="en-US"/>
        </a:p>
      </dgm:t>
    </dgm:pt>
    <dgm:pt modelId="{75CEAF60-DC86-4805-95FD-F728CC1F62B3}">
      <dgm:prSet/>
      <dgm:spPr/>
      <dgm:t>
        <a:bodyPr/>
        <a:lstStyle/>
        <a:p>
          <a:r>
            <a:rPr lang="en-GB"/>
            <a:t>- Sundarbans</a:t>
          </a:r>
          <a:endParaRPr lang="en-US"/>
        </a:p>
      </dgm:t>
    </dgm:pt>
    <dgm:pt modelId="{4F39B7A6-F7BF-4D10-85BF-F0F7FEAE1DF4}" type="parTrans" cxnId="{DF654BAC-5B77-426C-B4AD-774A9BE1E3E9}">
      <dgm:prSet/>
      <dgm:spPr/>
      <dgm:t>
        <a:bodyPr/>
        <a:lstStyle/>
        <a:p>
          <a:endParaRPr lang="en-US"/>
        </a:p>
      </dgm:t>
    </dgm:pt>
    <dgm:pt modelId="{6A69FB08-CADF-46AA-A52C-21E05768FEB1}" type="sibTrans" cxnId="{DF654BAC-5B77-426C-B4AD-774A9BE1E3E9}">
      <dgm:prSet/>
      <dgm:spPr/>
      <dgm:t>
        <a:bodyPr/>
        <a:lstStyle/>
        <a:p>
          <a:endParaRPr lang="en-US"/>
        </a:p>
      </dgm:t>
    </dgm:pt>
    <dgm:pt modelId="{FAAE4373-BB59-4766-81A9-B89C0D53AF82}">
      <dgm:prSet/>
      <dgm:spPr/>
      <dgm:t>
        <a:bodyPr/>
        <a:lstStyle/>
        <a:p>
          <a:r>
            <a:rPr lang="en-GB"/>
            <a:t>- Other vulnerable regions in North and South 24 Parganas.</a:t>
          </a:r>
          <a:endParaRPr lang="en-US"/>
        </a:p>
      </dgm:t>
    </dgm:pt>
    <dgm:pt modelId="{444ACF06-0241-4F22-98D8-27E6EAD55A81}" type="parTrans" cxnId="{892428E0-BFF2-4660-87CB-C250250EDAC7}">
      <dgm:prSet/>
      <dgm:spPr/>
      <dgm:t>
        <a:bodyPr/>
        <a:lstStyle/>
        <a:p>
          <a:endParaRPr lang="en-US"/>
        </a:p>
      </dgm:t>
    </dgm:pt>
    <dgm:pt modelId="{EB38D893-80B7-4FC5-A6A1-12F20F047948}" type="sibTrans" cxnId="{892428E0-BFF2-4660-87CB-C250250EDAC7}">
      <dgm:prSet/>
      <dgm:spPr/>
      <dgm:t>
        <a:bodyPr/>
        <a:lstStyle/>
        <a:p>
          <a:endParaRPr lang="en-US"/>
        </a:p>
      </dgm:t>
    </dgm:pt>
    <dgm:pt modelId="{273F74AA-C199-48A2-A5F7-BE7492129113}" type="pres">
      <dgm:prSet presAssocID="{1625DB15-E778-47A9-B6C7-66EEEF45CEB1}" presName="vert0" presStyleCnt="0">
        <dgm:presLayoutVars>
          <dgm:dir/>
          <dgm:animOne val="branch"/>
          <dgm:animLvl val="lvl"/>
        </dgm:presLayoutVars>
      </dgm:prSet>
      <dgm:spPr/>
    </dgm:pt>
    <dgm:pt modelId="{06B52130-8C46-447F-A25F-50CC953E1268}" type="pres">
      <dgm:prSet presAssocID="{55501C40-928E-4BF9-B3DB-637BDB20624D}" presName="thickLine" presStyleLbl="alignNode1" presStyleIdx="0" presStyleCnt="4"/>
      <dgm:spPr/>
    </dgm:pt>
    <dgm:pt modelId="{FF1489B1-7CD7-4B6F-8F53-02A70E752CA2}" type="pres">
      <dgm:prSet presAssocID="{55501C40-928E-4BF9-B3DB-637BDB20624D}" presName="horz1" presStyleCnt="0"/>
      <dgm:spPr/>
    </dgm:pt>
    <dgm:pt modelId="{563877AC-C7FA-4AA4-ABAB-FE4D1011D11E}" type="pres">
      <dgm:prSet presAssocID="{55501C40-928E-4BF9-B3DB-637BDB20624D}" presName="tx1" presStyleLbl="revTx" presStyleIdx="0" presStyleCnt="4"/>
      <dgm:spPr/>
    </dgm:pt>
    <dgm:pt modelId="{16A1DCA9-6715-4A84-8FAA-1A19CB0809D3}" type="pres">
      <dgm:prSet presAssocID="{55501C40-928E-4BF9-B3DB-637BDB20624D}" presName="vert1" presStyleCnt="0"/>
      <dgm:spPr/>
    </dgm:pt>
    <dgm:pt modelId="{46158140-8E1C-49B0-A1BF-2489C07F11A5}" type="pres">
      <dgm:prSet presAssocID="{F423A90B-B731-48C0-8A55-7C093CA73CE5}" presName="thickLine" presStyleLbl="alignNode1" presStyleIdx="1" presStyleCnt="4"/>
      <dgm:spPr/>
    </dgm:pt>
    <dgm:pt modelId="{F31C3033-1DED-4572-84F6-646C18934B7A}" type="pres">
      <dgm:prSet presAssocID="{F423A90B-B731-48C0-8A55-7C093CA73CE5}" presName="horz1" presStyleCnt="0"/>
      <dgm:spPr/>
    </dgm:pt>
    <dgm:pt modelId="{42278779-E31A-4663-A9FC-AA4A4B70AD2B}" type="pres">
      <dgm:prSet presAssocID="{F423A90B-B731-48C0-8A55-7C093CA73CE5}" presName="tx1" presStyleLbl="revTx" presStyleIdx="1" presStyleCnt="4"/>
      <dgm:spPr/>
    </dgm:pt>
    <dgm:pt modelId="{BF533241-811D-49E5-9C40-305682985187}" type="pres">
      <dgm:prSet presAssocID="{F423A90B-B731-48C0-8A55-7C093CA73CE5}" presName="vert1" presStyleCnt="0"/>
      <dgm:spPr/>
    </dgm:pt>
    <dgm:pt modelId="{F74A0EA7-BC81-4ACB-AB26-45D5D51683AC}" type="pres">
      <dgm:prSet presAssocID="{75CEAF60-DC86-4805-95FD-F728CC1F62B3}" presName="thickLine" presStyleLbl="alignNode1" presStyleIdx="2" presStyleCnt="4"/>
      <dgm:spPr/>
    </dgm:pt>
    <dgm:pt modelId="{169B4129-D6DA-481E-AE9D-7BE2E5838542}" type="pres">
      <dgm:prSet presAssocID="{75CEAF60-DC86-4805-95FD-F728CC1F62B3}" presName="horz1" presStyleCnt="0"/>
      <dgm:spPr/>
    </dgm:pt>
    <dgm:pt modelId="{72909E25-2D64-45E2-8225-F3D2B431395E}" type="pres">
      <dgm:prSet presAssocID="{75CEAF60-DC86-4805-95FD-F728CC1F62B3}" presName="tx1" presStyleLbl="revTx" presStyleIdx="2" presStyleCnt="4"/>
      <dgm:spPr/>
    </dgm:pt>
    <dgm:pt modelId="{37B782BB-981C-46D4-BCAC-2104681D6F1C}" type="pres">
      <dgm:prSet presAssocID="{75CEAF60-DC86-4805-95FD-F728CC1F62B3}" presName="vert1" presStyleCnt="0"/>
      <dgm:spPr/>
    </dgm:pt>
    <dgm:pt modelId="{8742852A-F7D3-4CD6-827D-E83D47A9B808}" type="pres">
      <dgm:prSet presAssocID="{FAAE4373-BB59-4766-81A9-B89C0D53AF82}" presName="thickLine" presStyleLbl="alignNode1" presStyleIdx="3" presStyleCnt="4"/>
      <dgm:spPr/>
    </dgm:pt>
    <dgm:pt modelId="{BB575DD0-30E8-4990-A325-0A2B9954C925}" type="pres">
      <dgm:prSet presAssocID="{FAAE4373-BB59-4766-81A9-B89C0D53AF82}" presName="horz1" presStyleCnt="0"/>
      <dgm:spPr/>
    </dgm:pt>
    <dgm:pt modelId="{357AB8B5-C37B-4FB5-B743-CA8F24C0E06C}" type="pres">
      <dgm:prSet presAssocID="{FAAE4373-BB59-4766-81A9-B89C0D53AF82}" presName="tx1" presStyleLbl="revTx" presStyleIdx="3" presStyleCnt="4"/>
      <dgm:spPr/>
    </dgm:pt>
    <dgm:pt modelId="{72ECE717-B208-4458-ABB4-B627F6E886C8}" type="pres">
      <dgm:prSet presAssocID="{FAAE4373-BB59-4766-81A9-B89C0D53AF82}" presName="vert1" presStyleCnt="0"/>
      <dgm:spPr/>
    </dgm:pt>
  </dgm:ptLst>
  <dgm:cxnLst>
    <dgm:cxn modelId="{A9417902-2FED-42B6-ADE8-4ACA64E054A4}" srcId="{1625DB15-E778-47A9-B6C7-66EEEF45CEB1}" destId="{55501C40-928E-4BF9-B3DB-637BDB20624D}" srcOrd="0" destOrd="0" parTransId="{0F86E8BA-62B2-4CC8-9860-4346366C0157}" sibTransId="{01E83709-C819-40FE-AF54-49556BBD0BF7}"/>
    <dgm:cxn modelId="{69AA8C06-B8F5-436C-8A27-086E752E889C}" type="presOf" srcId="{F423A90B-B731-48C0-8A55-7C093CA73CE5}" destId="{42278779-E31A-4663-A9FC-AA4A4B70AD2B}" srcOrd="0" destOrd="0" presId="urn:microsoft.com/office/officeart/2008/layout/LinedList"/>
    <dgm:cxn modelId="{1C70ED21-D0FD-4777-B812-04A66BE45E94}" type="presOf" srcId="{1625DB15-E778-47A9-B6C7-66EEEF45CEB1}" destId="{273F74AA-C199-48A2-A5F7-BE7492129113}" srcOrd="0" destOrd="0" presId="urn:microsoft.com/office/officeart/2008/layout/LinedList"/>
    <dgm:cxn modelId="{3927EE82-46E8-42D9-8815-2DBEC8CE51F4}" srcId="{1625DB15-E778-47A9-B6C7-66EEEF45CEB1}" destId="{F423A90B-B731-48C0-8A55-7C093CA73CE5}" srcOrd="1" destOrd="0" parTransId="{8604C7DA-103B-4E7E-900A-FB49B16D9CB5}" sibTransId="{3B40C581-9E3E-41A9-9573-FA6B5F0ABC2B}"/>
    <dgm:cxn modelId="{094CE087-1859-49C5-8B3F-9B9C42406F45}" type="presOf" srcId="{FAAE4373-BB59-4766-81A9-B89C0D53AF82}" destId="{357AB8B5-C37B-4FB5-B743-CA8F24C0E06C}" srcOrd="0" destOrd="0" presId="urn:microsoft.com/office/officeart/2008/layout/LinedList"/>
    <dgm:cxn modelId="{6B1719A1-4C23-4739-B0F1-7744FAB4CEC3}" type="presOf" srcId="{55501C40-928E-4BF9-B3DB-637BDB20624D}" destId="{563877AC-C7FA-4AA4-ABAB-FE4D1011D11E}" srcOrd="0" destOrd="0" presId="urn:microsoft.com/office/officeart/2008/layout/LinedList"/>
    <dgm:cxn modelId="{DF654BAC-5B77-426C-B4AD-774A9BE1E3E9}" srcId="{1625DB15-E778-47A9-B6C7-66EEEF45CEB1}" destId="{75CEAF60-DC86-4805-95FD-F728CC1F62B3}" srcOrd="2" destOrd="0" parTransId="{4F39B7A6-F7BF-4D10-85BF-F0F7FEAE1DF4}" sibTransId="{6A69FB08-CADF-46AA-A52C-21E05768FEB1}"/>
    <dgm:cxn modelId="{892428E0-BFF2-4660-87CB-C250250EDAC7}" srcId="{1625DB15-E778-47A9-B6C7-66EEEF45CEB1}" destId="{FAAE4373-BB59-4766-81A9-B89C0D53AF82}" srcOrd="3" destOrd="0" parTransId="{444ACF06-0241-4F22-98D8-27E6EAD55A81}" sibTransId="{EB38D893-80B7-4FC5-A6A1-12F20F047948}"/>
    <dgm:cxn modelId="{77CB1AE4-1858-4A96-9D8C-57C373F1008E}" type="presOf" srcId="{75CEAF60-DC86-4805-95FD-F728CC1F62B3}" destId="{72909E25-2D64-45E2-8225-F3D2B431395E}" srcOrd="0" destOrd="0" presId="urn:microsoft.com/office/officeart/2008/layout/LinedList"/>
    <dgm:cxn modelId="{D282AC76-77CC-40F6-A633-4444239997DF}" type="presParOf" srcId="{273F74AA-C199-48A2-A5F7-BE7492129113}" destId="{06B52130-8C46-447F-A25F-50CC953E1268}" srcOrd="0" destOrd="0" presId="urn:microsoft.com/office/officeart/2008/layout/LinedList"/>
    <dgm:cxn modelId="{AF48C55E-B08A-49C3-9FFD-2AE76B7BF930}" type="presParOf" srcId="{273F74AA-C199-48A2-A5F7-BE7492129113}" destId="{FF1489B1-7CD7-4B6F-8F53-02A70E752CA2}" srcOrd="1" destOrd="0" presId="urn:microsoft.com/office/officeart/2008/layout/LinedList"/>
    <dgm:cxn modelId="{3A9F667B-C18F-42A3-898A-CAFFE44136CB}" type="presParOf" srcId="{FF1489B1-7CD7-4B6F-8F53-02A70E752CA2}" destId="{563877AC-C7FA-4AA4-ABAB-FE4D1011D11E}" srcOrd="0" destOrd="0" presId="urn:microsoft.com/office/officeart/2008/layout/LinedList"/>
    <dgm:cxn modelId="{AA209662-911C-4ED3-8D8E-8A0894383365}" type="presParOf" srcId="{FF1489B1-7CD7-4B6F-8F53-02A70E752CA2}" destId="{16A1DCA9-6715-4A84-8FAA-1A19CB0809D3}" srcOrd="1" destOrd="0" presId="urn:microsoft.com/office/officeart/2008/layout/LinedList"/>
    <dgm:cxn modelId="{30E4394F-BF25-4F19-9915-F9F29A15F89D}" type="presParOf" srcId="{273F74AA-C199-48A2-A5F7-BE7492129113}" destId="{46158140-8E1C-49B0-A1BF-2489C07F11A5}" srcOrd="2" destOrd="0" presId="urn:microsoft.com/office/officeart/2008/layout/LinedList"/>
    <dgm:cxn modelId="{0F6FEF5A-6F45-4D4B-A91B-02D913C76D46}" type="presParOf" srcId="{273F74AA-C199-48A2-A5F7-BE7492129113}" destId="{F31C3033-1DED-4572-84F6-646C18934B7A}" srcOrd="3" destOrd="0" presId="urn:microsoft.com/office/officeart/2008/layout/LinedList"/>
    <dgm:cxn modelId="{554A77E5-DA80-4717-A809-16EB66CACEE7}" type="presParOf" srcId="{F31C3033-1DED-4572-84F6-646C18934B7A}" destId="{42278779-E31A-4663-A9FC-AA4A4B70AD2B}" srcOrd="0" destOrd="0" presId="urn:microsoft.com/office/officeart/2008/layout/LinedList"/>
    <dgm:cxn modelId="{609556EF-6303-46BF-B3DF-2A2C73A8C447}" type="presParOf" srcId="{F31C3033-1DED-4572-84F6-646C18934B7A}" destId="{BF533241-811D-49E5-9C40-305682985187}" srcOrd="1" destOrd="0" presId="urn:microsoft.com/office/officeart/2008/layout/LinedList"/>
    <dgm:cxn modelId="{E18222E6-7847-4CEA-9C84-C84C4815C62F}" type="presParOf" srcId="{273F74AA-C199-48A2-A5F7-BE7492129113}" destId="{F74A0EA7-BC81-4ACB-AB26-45D5D51683AC}" srcOrd="4" destOrd="0" presId="urn:microsoft.com/office/officeart/2008/layout/LinedList"/>
    <dgm:cxn modelId="{E46DF99A-8CBC-4867-9F31-BD5CA11F4CA0}" type="presParOf" srcId="{273F74AA-C199-48A2-A5F7-BE7492129113}" destId="{169B4129-D6DA-481E-AE9D-7BE2E5838542}" srcOrd="5" destOrd="0" presId="urn:microsoft.com/office/officeart/2008/layout/LinedList"/>
    <dgm:cxn modelId="{20A4754D-81B8-4D0C-A94E-35A0BCE210FC}" type="presParOf" srcId="{169B4129-D6DA-481E-AE9D-7BE2E5838542}" destId="{72909E25-2D64-45E2-8225-F3D2B431395E}" srcOrd="0" destOrd="0" presId="urn:microsoft.com/office/officeart/2008/layout/LinedList"/>
    <dgm:cxn modelId="{6D22B7CA-FC7D-449C-8680-06AC9D3336EB}" type="presParOf" srcId="{169B4129-D6DA-481E-AE9D-7BE2E5838542}" destId="{37B782BB-981C-46D4-BCAC-2104681D6F1C}" srcOrd="1" destOrd="0" presId="urn:microsoft.com/office/officeart/2008/layout/LinedList"/>
    <dgm:cxn modelId="{C8E456DD-C2D9-47FF-944F-16031DE962CA}" type="presParOf" srcId="{273F74AA-C199-48A2-A5F7-BE7492129113}" destId="{8742852A-F7D3-4CD6-827D-E83D47A9B808}" srcOrd="6" destOrd="0" presId="urn:microsoft.com/office/officeart/2008/layout/LinedList"/>
    <dgm:cxn modelId="{09196C8C-4BB1-449C-BF3F-C953E4FD1CC9}" type="presParOf" srcId="{273F74AA-C199-48A2-A5F7-BE7492129113}" destId="{BB575DD0-30E8-4990-A325-0A2B9954C925}" srcOrd="7" destOrd="0" presId="urn:microsoft.com/office/officeart/2008/layout/LinedList"/>
    <dgm:cxn modelId="{03660021-6D1B-4BD0-8998-522DCB7EDB76}" type="presParOf" srcId="{BB575DD0-30E8-4990-A325-0A2B9954C925}" destId="{357AB8B5-C37B-4FB5-B743-CA8F24C0E06C}" srcOrd="0" destOrd="0" presId="urn:microsoft.com/office/officeart/2008/layout/LinedList"/>
    <dgm:cxn modelId="{F71DADCB-F660-4E1C-9892-2320938C1968}" type="presParOf" srcId="{BB575DD0-30E8-4990-A325-0A2B9954C925}" destId="{72ECE717-B208-4458-ABB4-B627F6E886C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F7E30A-0784-4B31-B655-6430D52FDAB3}"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BF828782-2A1B-4CBC-8467-8443FEE4313E}">
      <dgm:prSet/>
      <dgm:spPr/>
      <dgm:t>
        <a:bodyPr/>
        <a:lstStyle/>
        <a:p>
          <a:r>
            <a:rPr lang="en-US"/>
            <a:t>Account Name: Sri Ramakrishna Rural Welfare Foundation</a:t>
          </a:r>
        </a:p>
      </dgm:t>
    </dgm:pt>
    <dgm:pt modelId="{3FBFA8B2-2A9F-4E79-9A8C-0BF6444FB250}" type="parTrans" cxnId="{85B9BC4E-837D-41AF-A32E-FF77515CA7E6}">
      <dgm:prSet/>
      <dgm:spPr/>
      <dgm:t>
        <a:bodyPr/>
        <a:lstStyle/>
        <a:p>
          <a:endParaRPr lang="en-US"/>
        </a:p>
      </dgm:t>
    </dgm:pt>
    <dgm:pt modelId="{E13D524A-831E-4453-B910-E977D37F7AA6}" type="sibTrans" cxnId="{85B9BC4E-837D-41AF-A32E-FF77515CA7E6}">
      <dgm:prSet/>
      <dgm:spPr/>
      <dgm:t>
        <a:bodyPr/>
        <a:lstStyle/>
        <a:p>
          <a:endParaRPr lang="en-US"/>
        </a:p>
      </dgm:t>
    </dgm:pt>
    <dgm:pt modelId="{B46A04A9-775B-42DF-B1FB-E2B55B300F2F}">
      <dgm:prSet/>
      <dgm:spPr/>
      <dgm:t>
        <a:bodyPr/>
        <a:lstStyle/>
        <a:p>
          <a:r>
            <a:rPr lang="en-US"/>
            <a:t>Bank Name: Punjab National Bank</a:t>
          </a:r>
        </a:p>
      </dgm:t>
    </dgm:pt>
    <dgm:pt modelId="{C6B6492A-B85A-4ED4-A0D5-AD4A30AF849A}" type="parTrans" cxnId="{DF8BF852-DA58-4531-88D3-76ED43F143FD}">
      <dgm:prSet/>
      <dgm:spPr/>
      <dgm:t>
        <a:bodyPr/>
        <a:lstStyle/>
        <a:p>
          <a:endParaRPr lang="en-US"/>
        </a:p>
      </dgm:t>
    </dgm:pt>
    <dgm:pt modelId="{5F0D3D1F-EB46-47D2-8E7B-A631B8612B18}" type="sibTrans" cxnId="{DF8BF852-DA58-4531-88D3-76ED43F143FD}">
      <dgm:prSet/>
      <dgm:spPr/>
      <dgm:t>
        <a:bodyPr/>
        <a:lstStyle/>
        <a:p>
          <a:endParaRPr lang="en-US"/>
        </a:p>
      </dgm:t>
    </dgm:pt>
    <dgm:pt modelId="{38B67E79-63E3-4F2C-A088-34F68F28C5E2}">
      <dgm:prSet/>
      <dgm:spPr/>
      <dgm:t>
        <a:bodyPr/>
        <a:lstStyle/>
        <a:p>
          <a:r>
            <a:rPr lang="en-US"/>
            <a:t>Account Number: 3910002101009295</a:t>
          </a:r>
        </a:p>
      </dgm:t>
    </dgm:pt>
    <dgm:pt modelId="{95311C9C-AE08-43EC-962E-D48A66FE73AA}" type="parTrans" cxnId="{49950519-24F6-4167-9F60-EF6631627B9C}">
      <dgm:prSet/>
      <dgm:spPr/>
      <dgm:t>
        <a:bodyPr/>
        <a:lstStyle/>
        <a:p>
          <a:endParaRPr lang="en-US"/>
        </a:p>
      </dgm:t>
    </dgm:pt>
    <dgm:pt modelId="{079A536D-B61F-4A74-8482-9EF8028E6B9E}" type="sibTrans" cxnId="{49950519-24F6-4167-9F60-EF6631627B9C}">
      <dgm:prSet/>
      <dgm:spPr/>
      <dgm:t>
        <a:bodyPr/>
        <a:lstStyle/>
        <a:p>
          <a:endParaRPr lang="en-US"/>
        </a:p>
      </dgm:t>
    </dgm:pt>
    <dgm:pt modelId="{683E7903-D821-486B-B53A-DDF1307AB7B4}">
      <dgm:prSet/>
      <dgm:spPr/>
      <dgm:t>
        <a:bodyPr/>
        <a:lstStyle/>
        <a:p>
          <a:r>
            <a:rPr lang="en-US"/>
            <a:t>IFSC Code: PUNB0391000</a:t>
          </a:r>
        </a:p>
      </dgm:t>
    </dgm:pt>
    <dgm:pt modelId="{9C52FAD1-7DE6-44F8-BCA9-18575F9028C0}" type="parTrans" cxnId="{E15A6536-B863-407F-9AA7-3E6FA97820DA}">
      <dgm:prSet/>
      <dgm:spPr/>
      <dgm:t>
        <a:bodyPr/>
        <a:lstStyle/>
        <a:p>
          <a:endParaRPr lang="en-US"/>
        </a:p>
      </dgm:t>
    </dgm:pt>
    <dgm:pt modelId="{EC5B384C-E9EA-42C6-B4F1-214A56B0DE0A}" type="sibTrans" cxnId="{E15A6536-B863-407F-9AA7-3E6FA97820DA}">
      <dgm:prSet/>
      <dgm:spPr/>
      <dgm:t>
        <a:bodyPr/>
        <a:lstStyle/>
        <a:p>
          <a:endParaRPr lang="en-US"/>
        </a:p>
      </dgm:t>
    </dgm:pt>
    <dgm:pt modelId="{74E11971-3DA3-4688-BF4C-2C758E627E44}">
      <dgm:prSet/>
      <dgm:spPr/>
      <dgm:t>
        <a:bodyPr/>
        <a:lstStyle/>
        <a:p>
          <a:r>
            <a:rPr lang="en-US"/>
            <a:t>Branch: Barasat (West Bengal)</a:t>
          </a:r>
        </a:p>
      </dgm:t>
    </dgm:pt>
    <dgm:pt modelId="{F3662503-9F3F-4D59-B5BA-B05266429CFA}" type="parTrans" cxnId="{C94F0FA9-C031-4D1E-BDCD-7D47FC88DD8D}">
      <dgm:prSet/>
      <dgm:spPr/>
      <dgm:t>
        <a:bodyPr/>
        <a:lstStyle/>
        <a:p>
          <a:endParaRPr lang="en-US"/>
        </a:p>
      </dgm:t>
    </dgm:pt>
    <dgm:pt modelId="{67B8C473-0B4F-4F1E-9EAC-DE643D104D25}" type="sibTrans" cxnId="{C94F0FA9-C031-4D1E-BDCD-7D47FC88DD8D}">
      <dgm:prSet/>
      <dgm:spPr/>
      <dgm:t>
        <a:bodyPr/>
        <a:lstStyle/>
        <a:p>
          <a:endParaRPr lang="en-US"/>
        </a:p>
      </dgm:t>
    </dgm:pt>
    <dgm:pt modelId="{86279B6F-F613-4D60-9875-3E2A5BFF8DBC}" type="pres">
      <dgm:prSet presAssocID="{3CF7E30A-0784-4B31-B655-6430D52FDAB3}" presName="vert0" presStyleCnt="0">
        <dgm:presLayoutVars>
          <dgm:dir/>
          <dgm:animOne val="branch"/>
          <dgm:animLvl val="lvl"/>
        </dgm:presLayoutVars>
      </dgm:prSet>
      <dgm:spPr/>
    </dgm:pt>
    <dgm:pt modelId="{98C44F09-6DC7-45AD-BFF5-4AED45E0D4AE}" type="pres">
      <dgm:prSet presAssocID="{BF828782-2A1B-4CBC-8467-8443FEE4313E}" presName="thickLine" presStyleLbl="alignNode1" presStyleIdx="0" presStyleCnt="5"/>
      <dgm:spPr/>
    </dgm:pt>
    <dgm:pt modelId="{33071428-71C7-4C07-A428-4018B3B38ADE}" type="pres">
      <dgm:prSet presAssocID="{BF828782-2A1B-4CBC-8467-8443FEE4313E}" presName="horz1" presStyleCnt="0"/>
      <dgm:spPr/>
    </dgm:pt>
    <dgm:pt modelId="{1B568AD0-613E-438B-A81C-839A48823EA3}" type="pres">
      <dgm:prSet presAssocID="{BF828782-2A1B-4CBC-8467-8443FEE4313E}" presName="tx1" presStyleLbl="revTx" presStyleIdx="0" presStyleCnt="5"/>
      <dgm:spPr/>
    </dgm:pt>
    <dgm:pt modelId="{60FCC322-C2F8-4275-A747-25B2EAD4F28F}" type="pres">
      <dgm:prSet presAssocID="{BF828782-2A1B-4CBC-8467-8443FEE4313E}" presName="vert1" presStyleCnt="0"/>
      <dgm:spPr/>
    </dgm:pt>
    <dgm:pt modelId="{307D708F-376F-4D3F-9845-0C59830A3C30}" type="pres">
      <dgm:prSet presAssocID="{B46A04A9-775B-42DF-B1FB-E2B55B300F2F}" presName="thickLine" presStyleLbl="alignNode1" presStyleIdx="1" presStyleCnt="5"/>
      <dgm:spPr/>
    </dgm:pt>
    <dgm:pt modelId="{FFCD379F-BE01-44DF-910E-1966222E155E}" type="pres">
      <dgm:prSet presAssocID="{B46A04A9-775B-42DF-B1FB-E2B55B300F2F}" presName="horz1" presStyleCnt="0"/>
      <dgm:spPr/>
    </dgm:pt>
    <dgm:pt modelId="{BB003A1B-1B0F-45D0-B6B9-CF539A28DCC2}" type="pres">
      <dgm:prSet presAssocID="{B46A04A9-775B-42DF-B1FB-E2B55B300F2F}" presName="tx1" presStyleLbl="revTx" presStyleIdx="1" presStyleCnt="5"/>
      <dgm:spPr/>
    </dgm:pt>
    <dgm:pt modelId="{67D98D80-02F1-43AC-9484-BC31314C7D3E}" type="pres">
      <dgm:prSet presAssocID="{B46A04A9-775B-42DF-B1FB-E2B55B300F2F}" presName="vert1" presStyleCnt="0"/>
      <dgm:spPr/>
    </dgm:pt>
    <dgm:pt modelId="{001A1494-4734-4849-A6F5-6124CEC14848}" type="pres">
      <dgm:prSet presAssocID="{38B67E79-63E3-4F2C-A088-34F68F28C5E2}" presName="thickLine" presStyleLbl="alignNode1" presStyleIdx="2" presStyleCnt="5"/>
      <dgm:spPr/>
    </dgm:pt>
    <dgm:pt modelId="{3B5B8306-DFB6-47EB-8ABF-A3ED4FF1DE50}" type="pres">
      <dgm:prSet presAssocID="{38B67E79-63E3-4F2C-A088-34F68F28C5E2}" presName="horz1" presStyleCnt="0"/>
      <dgm:spPr/>
    </dgm:pt>
    <dgm:pt modelId="{6E902AEE-919E-49DB-950D-7C281A9C4E25}" type="pres">
      <dgm:prSet presAssocID="{38B67E79-63E3-4F2C-A088-34F68F28C5E2}" presName="tx1" presStyleLbl="revTx" presStyleIdx="2" presStyleCnt="5"/>
      <dgm:spPr/>
    </dgm:pt>
    <dgm:pt modelId="{9EB95B7F-CFAC-419B-9DFE-767447C04590}" type="pres">
      <dgm:prSet presAssocID="{38B67E79-63E3-4F2C-A088-34F68F28C5E2}" presName="vert1" presStyleCnt="0"/>
      <dgm:spPr/>
    </dgm:pt>
    <dgm:pt modelId="{F6A52017-5BBC-4F94-A3F4-646B5A2591B5}" type="pres">
      <dgm:prSet presAssocID="{683E7903-D821-486B-B53A-DDF1307AB7B4}" presName="thickLine" presStyleLbl="alignNode1" presStyleIdx="3" presStyleCnt="5"/>
      <dgm:spPr/>
    </dgm:pt>
    <dgm:pt modelId="{DBEF9729-50D6-48E3-BD22-5D4F1630D845}" type="pres">
      <dgm:prSet presAssocID="{683E7903-D821-486B-B53A-DDF1307AB7B4}" presName="horz1" presStyleCnt="0"/>
      <dgm:spPr/>
    </dgm:pt>
    <dgm:pt modelId="{7C69F742-FF89-4195-B5DD-E9C6FC2521C2}" type="pres">
      <dgm:prSet presAssocID="{683E7903-D821-486B-B53A-DDF1307AB7B4}" presName="tx1" presStyleLbl="revTx" presStyleIdx="3" presStyleCnt="5"/>
      <dgm:spPr/>
    </dgm:pt>
    <dgm:pt modelId="{25A04FAD-7737-4C94-9A19-9F8D39F099D8}" type="pres">
      <dgm:prSet presAssocID="{683E7903-D821-486B-B53A-DDF1307AB7B4}" presName="vert1" presStyleCnt="0"/>
      <dgm:spPr/>
    </dgm:pt>
    <dgm:pt modelId="{E2D44B18-181C-459A-83C8-7C24A7D5C9E6}" type="pres">
      <dgm:prSet presAssocID="{74E11971-3DA3-4688-BF4C-2C758E627E44}" presName="thickLine" presStyleLbl="alignNode1" presStyleIdx="4" presStyleCnt="5"/>
      <dgm:spPr/>
    </dgm:pt>
    <dgm:pt modelId="{87172A6E-26A4-49AC-9CAF-E77488710BBE}" type="pres">
      <dgm:prSet presAssocID="{74E11971-3DA3-4688-BF4C-2C758E627E44}" presName="horz1" presStyleCnt="0"/>
      <dgm:spPr/>
    </dgm:pt>
    <dgm:pt modelId="{BC1022FD-9C50-4460-95A9-9452B486E44A}" type="pres">
      <dgm:prSet presAssocID="{74E11971-3DA3-4688-BF4C-2C758E627E44}" presName="tx1" presStyleLbl="revTx" presStyleIdx="4" presStyleCnt="5"/>
      <dgm:spPr/>
    </dgm:pt>
    <dgm:pt modelId="{8942806B-FB2E-49D7-BF09-C6A609E26489}" type="pres">
      <dgm:prSet presAssocID="{74E11971-3DA3-4688-BF4C-2C758E627E44}" presName="vert1" presStyleCnt="0"/>
      <dgm:spPr/>
    </dgm:pt>
  </dgm:ptLst>
  <dgm:cxnLst>
    <dgm:cxn modelId="{6B816917-C992-4625-841D-EA3ECBAFA20A}" type="presOf" srcId="{BF828782-2A1B-4CBC-8467-8443FEE4313E}" destId="{1B568AD0-613E-438B-A81C-839A48823EA3}" srcOrd="0" destOrd="0" presId="urn:microsoft.com/office/officeart/2008/layout/LinedList"/>
    <dgm:cxn modelId="{49950519-24F6-4167-9F60-EF6631627B9C}" srcId="{3CF7E30A-0784-4B31-B655-6430D52FDAB3}" destId="{38B67E79-63E3-4F2C-A088-34F68F28C5E2}" srcOrd="2" destOrd="0" parTransId="{95311C9C-AE08-43EC-962E-D48A66FE73AA}" sibTransId="{079A536D-B61F-4A74-8482-9EF8028E6B9E}"/>
    <dgm:cxn modelId="{E15A6536-B863-407F-9AA7-3E6FA97820DA}" srcId="{3CF7E30A-0784-4B31-B655-6430D52FDAB3}" destId="{683E7903-D821-486B-B53A-DDF1307AB7B4}" srcOrd="3" destOrd="0" parTransId="{9C52FAD1-7DE6-44F8-BCA9-18575F9028C0}" sibTransId="{EC5B384C-E9EA-42C6-B4F1-214A56B0DE0A}"/>
    <dgm:cxn modelId="{85B9BC4E-837D-41AF-A32E-FF77515CA7E6}" srcId="{3CF7E30A-0784-4B31-B655-6430D52FDAB3}" destId="{BF828782-2A1B-4CBC-8467-8443FEE4313E}" srcOrd="0" destOrd="0" parTransId="{3FBFA8B2-2A9F-4E79-9A8C-0BF6444FB250}" sibTransId="{E13D524A-831E-4453-B910-E977D37F7AA6}"/>
    <dgm:cxn modelId="{DF8BF852-DA58-4531-88D3-76ED43F143FD}" srcId="{3CF7E30A-0784-4B31-B655-6430D52FDAB3}" destId="{B46A04A9-775B-42DF-B1FB-E2B55B300F2F}" srcOrd="1" destOrd="0" parTransId="{C6B6492A-B85A-4ED4-A0D5-AD4A30AF849A}" sibTransId="{5F0D3D1F-EB46-47D2-8E7B-A631B8612B18}"/>
    <dgm:cxn modelId="{C94F0FA9-C031-4D1E-BDCD-7D47FC88DD8D}" srcId="{3CF7E30A-0784-4B31-B655-6430D52FDAB3}" destId="{74E11971-3DA3-4688-BF4C-2C758E627E44}" srcOrd="4" destOrd="0" parTransId="{F3662503-9F3F-4D59-B5BA-B05266429CFA}" sibTransId="{67B8C473-0B4F-4F1E-9EAC-DE643D104D25}"/>
    <dgm:cxn modelId="{C117A7AB-7978-4065-953D-AF3D8580EB89}" type="presOf" srcId="{38B67E79-63E3-4F2C-A088-34F68F28C5E2}" destId="{6E902AEE-919E-49DB-950D-7C281A9C4E25}" srcOrd="0" destOrd="0" presId="urn:microsoft.com/office/officeart/2008/layout/LinedList"/>
    <dgm:cxn modelId="{A4FD9CB4-818B-4B7A-98E8-102D351B4A98}" type="presOf" srcId="{3CF7E30A-0784-4B31-B655-6430D52FDAB3}" destId="{86279B6F-F613-4D60-9875-3E2A5BFF8DBC}" srcOrd="0" destOrd="0" presId="urn:microsoft.com/office/officeart/2008/layout/LinedList"/>
    <dgm:cxn modelId="{E65707E2-D2B4-49AA-9371-2B21EEB5CC99}" type="presOf" srcId="{683E7903-D821-486B-B53A-DDF1307AB7B4}" destId="{7C69F742-FF89-4195-B5DD-E9C6FC2521C2}" srcOrd="0" destOrd="0" presId="urn:microsoft.com/office/officeart/2008/layout/LinedList"/>
    <dgm:cxn modelId="{4712A4EC-CD8A-4D9C-85EE-3058738DEE55}" type="presOf" srcId="{B46A04A9-775B-42DF-B1FB-E2B55B300F2F}" destId="{BB003A1B-1B0F-45D0-B6B9-CF539A28DCC2}" srcOrd="0" destOrd="0" presId="urn:microsoft.com/office/officeart/2008/layout/LinedList"/>
    <dgm:cxn modelId="{F8A068F9-F2B4-42A0-B38D-48F17E6CB60E}" type="presOf" srcId="{74E11971-3DA3-4688-BF4C-2C758E627E44}" destId="{BC1022FD-9C50-4460-95A9-9452B486E44A}" srcOrd="0" destOrd="0" presId="urn:microsoft.com/office/officeart/2008/layout/LinedList"/>
    <dgm:cxn modelId="{B4B9756C-1B37-49BA-A418-45033DCEBBEC}" type="presParOf" srcId="{86279B6F-F613-4D60-9875-3E2A5BFF8DBC}" destId="{98C44F09-6DC7-45AD-BFF5-4AED45E0D4AE}" srcOrd="0" destOrd="0" presId="urn:microsoft.com/office/officeart/2008/layout/LinedList"/>
    <dgm:cxn modelId="{8AFFBABE-19C1-403A-BB4B-FA581CE3CE67}" type="presParOf" srcId="{86279B6F-F613-4D60-9875-3E2A5BFF8DBC}" destId="{33071428-71C7-4C07-A428-4018B3B38ADE}" srcOrd="1" destOrd="0" presId="urn:microsoft.com/office/officeart/2008/layout/LinedList"/>
    <dgm:cxn modelId="{BB311D8E-BF77-4EFD-9F1E-6C8AC60FEA1D}" type="presParOf" srcId="{33071428-71C7-4C07-A428-4018B3B38ADE}" destId="{1B568AD0-613E-438B-A81C-839A48823EA3}" srcOrd="0" destOrd="0" presId="urn:microsoft.com/office/officeart/2008/layout/LinedList"/>
    <dgm:cxn modelId="{4072C283-B65B-499B-AE2A-6193CD35C3DD}" type="presParOf" srcId="{33071428-71C7-4C07-A428-4018B3B38ADE}" destId="{60FCC322-C2F8-4275-A747-25B2EAD4F28F}" srcOrd="1" destOrd="0" presId="urn:microsoft.com/office/officeart/2008/layout/LinedList"/>
    <dgm:cxn modelId="{9C1CD047-1941-40F5-9D10-A1724F09F6F1}" type="presParOf" srcId="{86279B6F-F613-4D60-9875-3E2A5BFF8DBC}" destId="{307D708F-376F-4D3F-9845-0C59830A3C30}" srcOrd="2" destOrd="0" presId="urn:microsoft.com/office/officeart/2008/layout/LinedList"/>
    <dgm:cxn modelId="{D2BC5CE2-71C6-44F3-8E01-ED710F9BE7CD}" type="presParOf" srcId="{86279B6F-F613-4D60-9875-3E2A5BFF8DBC}" destId="{FFCD379F-BE01-44DF-910E-1966222E155E}" srcOrd="3" destOrd="0" presId="urn:microsoft.com/office/officeart/2008/layout/LinedList"/>
    <dgm:cxn modelId="{FBCCA8AB-E4C2-474F-970F-2C7F2961BFAE}" type="presParOf" srcId="{FFCD379F-BE01-44DF-910E-1966222E155E}" destId="{BB003A1B-1B0F-45D0-B6B9-CF539A28DCC2}" srcOrd="0" destOrd="0" presId="urn:microsoft.com/office/officeart/2008/layout/LinedList"/>
    <dgm:cxn modelId="{7CA1CD21-A40E-4C0B-9916-7D30EBF8662C}" type="presParOf" srcId="{FFCD379F-BE01-44DF-910E-1966222E155E}" destId="{67D98D80-02F1-43AC-9484-BC31314C7D3E}" srcOrd="1" destOrd="0" presId="urn:microsoft.com/office/officeart/2008/layout/LinedList"/>
    <dgm:cxn modelId="{13CAB068-5D25-411D-8573-F7662E77A717}" type="presParOf" srcId="{86279B6F-F613-4D60-9875-3E2A5BFF8DBC}" destId="{001A1494-4734-4849-A6F5-6124CEC14848}" srcOrd="4" destOrd="0" presId="urn:microsoft.com/office/officeart/2008/layout/LinedList"/>
    <dgm:cxn modelId="{AF37FA56-BE89-4AFA-BA17-B3E8A002CC2D}" type="presParOf" srcId="{86279B6F-F613-4D60-9875-3E2A5BFF8DBC}" destId="{3B5B8306-DFB6-47EB-8ABF-A3ED4FF1DE50}" srcOrd="5" destOrd="0" presId="urn:microsoft.com/office/officeart/2008/layout/LinedList"/>
    <dgm:cxn modelId="{45ACD3FD-CF16-4B2A-810E-2ED8C254BE79}" type="presParOf" srcId="{3B5B8306-DFB6-47EB-8ABF-A3ED4FF1DE50}" destId="{6E902AEE-919E-49DB-950D-7C281A9C4E25}" srcOrd="0" destOrd="0" presId="urn:microsoft.com/office/officeart/2008/layout/LinedList"/>
    <dgm:cxn modelId="{8CB254BC-EA52-431D-8062-B91648ED148B}" type="presParOf" srcId="{3B5B8306-DFB6-47EB-8ABF-A3ED4FF1DE50}" destId="{9EB95B7F-CFAC-419B-9DFE-767447C04590}" srcOrd="1" destOrd="0" presId="urn:microsoft.com/office/officeart/2008/layout/LinedList"/>
    <dgm:cxn modelId="{20D89CAF-91A9-4B0F-A28C-A9203F7ACD03}" type="presParOf" srcId="{86279B6F-F613-4D60-9875-3E2A5BFF8DBC}" destId="{F6A52017-5BBC-4F94-A3F4-646B5A2591B5}" srcOrd="6" destOrd="0" presId="urn:microsoft.com/office/officeart/2008/layout/LinedList"/>
    <dgm:cxn modelId="{6EF0537F-27AB-46C6-87E0-96A753D7F2CF}" type="presParOf" srcId="{86279B6F-F613-4D60-9875-3E2A5BFF8DBC}" destId="{DBEF9729-50D6-48E3-BD22-5D4F1630D845}" srcOrd="7" destOrd="0" presId="urn:microsoft.com/office/officeart/2008/layout/LinedList"/>
    <dgm:cxn modelId="{E02B139E-2D61-4D18-84AC-E41BFE890D1B}" type="presParOf" srcId="{DBEF9729-50D6-48E3-BD22-5D4F1630D845}" destId="{7C69F742-FF89-4195-B5DD-E9C6FC2521C2}" srcOrd="0" destOrd="0" presId="urn:microsoft.com/office/officeart/2008/layout/LinedList"/>
    <dgm:cxn modelId="{352B27DB-C9D2-471F-8D76-B770E0562602}" type="presParOf" srcId="{DBEF9729-50D6-48E3-BD22-5D4F1630D845}" destId="{25A04FAD-7737-4C94-9A19-9F8D39F099D8}" srcOrd="1" destOrd="0" presId="urn:microsoft.com/office/officeart/2008/layout/LinedList"/>
    <dgm:cxn modelId="{C489CDE9-1D52-4337-B06F-DC60CD9D13BB}" type="presParOf" srcId="{86279B6F-F613-4D60-9875-3E2A5BFF8DBC}" destId="{E2D44B18-181C-459A-83C8-7C24A7D5C9E6}" srcOrd="8" destOrd="0" presId="urn:microsoft.com/office/officeart/2008/layout/LinedList"/>
    <dgm:cxn modelId="{AF14326D-82D1-4782-8281-DC716846E2CE}" type="presParOf" srcId="{86279B6F-F613-4D60-9875-3E2A5BFF8DBC}" destId="{87172A6E-26A4-49AC-9CAF-E77488710BBE}" srcOrd="9" destOrd="0" presId="urn:microsoft.com/office/officeart/2008/layout/LinedList"/>
    <dgm:cxn modelId="{51BB76C8-E1C6-401C-AA38-CCDCE1AECB30}" type="presParOf" srcId="{87172A6E-26A4-49AC-9CAF-E77488710BBE}" destId="{BC1022FD-9C50-4460-95A9-9452B486E44A}" srcOrd="0" destOrd="0" presId="urn:microsoft.com/office/officeart/2008/layout/LinedList"/>
    <dgm:cxn modelId="{564C710E-5A2F-49E2-9694-BF91C4A60C8F}" type="presParOf" srcId="{87172A6E-26A4-49AC-9CAF-E77488710BBE}" destId="{8942806B-FB2E-49D7-BF09-C6A609E264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74BFC5-3078-426B-BD84-914A684AA5A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31CC117-A4BE-4C61-BA99-0E79DD58C4E1}">
      <dgm:prSet/>
      <dgm:spPr/>
      <dgm:t>
        <a:bodyPr/>
        <a:lstStyle/>
        <a:p>
          <a:pPr>
            <a:defRPr cap="all"/>
          </a:pPr>
          <a:r>
            <a:rPr lang="en-US"/>
            <a:t>By partnering with us, you will:</a:t>
          </a:r>
        </a:p>
      </dgm:t>
    </dgm:pt>
    <dgm:pt modelId="{FAF9C377-FDCA-43CC-8871-A408CFE23959}" type="parTrans" cxnId="{17BB56C4-F16D-4334-A439-FE5DE7791746}">
      <dgm:prSet/>
      <dgm:spPr/>
      <dgm:t>
        <a:bodyPr/>
        <a:lstStyle/>
        <a:p>
          <a:endParaRPr lang="en-US"/>
        </a:p>
      </dgm:t>
    </dgm:pt>
    <dgm:pt modelId="{6981AA8B-2227-4483-8F9C-1B519825A2F7}" type="sibTrans" cxnId="{17BB56C4-F16D-4334-A439-FE5DE7791746}">
      <dgm:prSet/>
      <dgm:spPr/>
      <dgm:t>
        <a:bodyPr/>
        <a:lstStyle/>
        <a:p>
          <a:endParaRPr lang="en-US"/>
        </a:p>
      </dgm:t>
    </dgm:pt>
    <dgm:pt modelId="{225376FC-1B54-4A24-97A0-E579DED8F691}">
      <dgm:prSet/>
      <dgm:spPr/>
      <dgm:t>
        <a:bodyPr/>
        <a:lstStyle/>
        <a:p>
          <a:pPr>
            <a:defRPr cap="all"/>
          </a:pPr>
          <a:r>
            <a:rPr lang="en-US"/>
            <a:t>- Enhance your Corporate Social Responsibility (CSR) profile.</a:t>
          </a:r>
        </a:p>
      </dgm:t>
    </dgm:pt>
    <dgm:pt modelId="{8DB94A65-E9D4-45C9-A1C0-4EC5C1A9BF07}" type="parTrans" cxnId="{B63AD1BB-456B-4532-AF35-192CB4CA710B}">
      <dgm:prSet/>
      <dgm:spPr/>
      <dgm:t>
        <a:bodyPr/>
        <a:lstStyle/>
        <a:p>
          <a:endParaRPr lang="en-US"/>
        </a:p>
      </dgm:t>
    </dgm:pt>
    <dgm:pt modelId="{E2C24A4F-A5E7-4405-BC52-965131DDE4D1}" type="sibTrans" cxnId="{B63AD1BB-456B-4532-AF35-192CB4CA710B}">
      <dgm:prSet/>
      <dgm:spPr/>
      <dgm:t>
        <a:bodyPr/>
        <a:lstStyle/>
        <a:p>
          <a:endParaRPr lang="en-US"/>
        </a:p>
      </dgm:t>
    </dgm:pt>
    <dgm:pt modelId="{693358C3-606E-4877-A1FA-B83E8EBC0C5D}">
      <dgm:prSet/>
      <dgm:spPr/>
      <dgm:t>
        <a:bodyPr/>
        <a:lstStyle/>
        <a:p>
          <a:pPr>
            <a:defRPr cap="all"/>
          </a:pPr>
          <a:r>
            <a:rPr lang="en-US"/>
            <a:t>- Receive tax benefits associated with your donation.</a:t>
          </a:r>
        </a:p>
      </dgm:t>
    </dgm:pt>
    <dgm:pt modelId="{B4D746D6-D680-4947-83E8-6AA6722621AC}" type="parTrans" cxnId="{DDD88125-70FC-4F53-B36F-791F1BF3962F}">
      <dgm:prSet/>
      <dgm:spPr/>
      <dgm:t>
        <a:bodyPr/>
        <a:lstStyle/>
        <a:p>
          <a:endParaRPr lang="en-US"/>
        </a:p>
      </dgm:t>
    </dgm:pt>
    <dgm:pt modelId="{F76A7BD5-D2C4-49C0-BFB6-EC8CAB2F080C}" type="sibTrans" cxnId="{DDD88125-70FC-4F53-B36F-791F1BF3962F}">
      <dgm:prSet/>
      <dgm:spPr/>
      <dgm:t>
        <a:bodyPr/>
        <a:lstStyle/>
        <a:p>
          <a:endParaRPr lang="en-US"/>
        </a:p>
      </dgm:t>
    </dgm:pt>
    <dgm:pt modelId="{559F858A-C2E0-4A53-A69C-4BB5BB8E4636}">
      <dgm:prSet/>
      <dgm:spPr/>
      <dgm:t>
        <a:bodyPr/>
        <a:lstStyle/>
        <a:p>
          <a:pPr>
            <a:defRPr cap="all"/>
          </a:pPr>
          <a:r>
            <a:rPr lang="en-US"/>
            <a:t>- Contribute to a sustainable and resilient future for the coastal communities of West Bengal.</a:t>
          </a:r>
        </a:p>
      </dgm:t>
    </dgm:pt>
    <dgm:pt modelId="{6EBF8206-A073-41B3-8F99-7F4F61544F54}" type="parTrans" cxnId="{DC6193E8-78C8-4911-8521-2622E81AAD13}">
      <dgm:prSet/>
      <dgm:spPr/>
      <dgm:t>
        <a:bodyPr/>
        <a:lstStyle/>
        <a:p>
          <a:endParaRPr lang="en-US"/>
        </a:p>
      </dgm:t>
    </dgm:pt>
    <dgm:pt modelId="{6FDCEB00-69D8-42DE-B4AA-D85377DDBE1A}" type="sibTrans" cxnId="{DC6193E8-78C8-4911-8521-2622E81AAD13}">
      <dgm:prSet/>
      <dgm:spPr/>
      <dgm:t>
        <a:bodyPr/>
        <a:lstStyle/>
        <a:p>
          <a:endParaRPr lang="en-US"/>
        </a:p>
      </dgm:t>
    </dgm:pt>
    <dgm:pt modelId="{70053527-4DE8-4C3F-8BE2-1BA75EE5EB14}" type="pres">
      <dgm:prSet presAssocID="{9C74BFC5-3078-426B-BD84-914A684AA5AC}" presName="root" presStyleCnt="0">
        <dgm:presLayoutVars>
          <dgm:dir/>
          <dgm:resizeHandles val="exact"/>
        </dgm:presLayoutVars>
      </dgm:prSet>
      <dgm:spPr/>
    </dgm:pt>
    <dgm:pt modelId="{5D9B6849-BD1A-4105-89DA-F80032D44C1B}" type="pres">
      <dgm:prSet presAssocID="{131CC117-A4BE-4C61-BA99-0E79DD58C4E1}" presName="compNode" presStyleCnt="0"/>
      <dgm:spPr/>
    </dgm:pt>
    <dgm:pt modelId="{C3DE376E-51B6-441A-B142-2156D122287A}" type="pres">
      <dgm:prSet presAssocID="{131CC117-A4BE-4C61-BA99-0E79DD58C4E1}" presName="iconBgRect" presStyleLbl="bgShp" presStyleIdx="0" presStyleCnt="4"/>
      <dgm:spPr/>
    </dgm:pt>
    <dgm:pt modelId="{D7EB9CDE-9AE6-46CB-9783-9FA95FF75D3A}" type="pres">
      <dgm:prSet presAssocID="{131CC117-A4BE-4C61-BA99-0E79DD58C4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883A864-874C-4FD5-B113-89DCD2D821A1}" type="pres">
      <dgm:prSet presAssocID="{131CC117-A4BE-4C61-BA99-0E79DD58C4E1}" presName="spaceRect" presStyleCnt="0"/>
      <dgm:spPr/>
    </dgm:pt>
    <dgm:pt modelId="{8C595EA8-2BFB-493A-B406-CCD1E3CD6B31}" type="pres">
      <dgm:prSet presAssocID="{131CC117-A4BE-4C61-BA99-0E79DD58C4E1}" presName="textRect" presStyleLbl="revTx" presStyleIdx="0" presStyleCnt="4">
        <dgm:presLayoutVars>
          <dgm:chMax val="1"/>
          <dgm:chPref val="1"/>
        </dgm:presLayoutVars>
      </dgm:prSet>
      <dgm:spPr/>
    </dgm:pt>
    <dgm:pt modelId="{43224744-4480-4074-99F1-3E6CE09F0DDD}" type="pres">
      <dgm:prSet presAssocID="{6981AA8B-2227-4483-8F9C-1B519825A2F7}" presName="sibTrans" presStyleCnt="0"/>
      <dgm:spPr/>
    </dgm:pt>
    <dgm:pt modelId="{96AC109A-D161-4F28-AC8D-C97F489002BE}" type="pres">
      <dgm:prSet presAssocID="{225376FC-1B54-4A24-97A0-E579DED8F691}" presName="compNode" presStyleCnt="0"/>
      <dgm:spPr/>
    </dgm:pt>
    <dgm:pt modelId="{CDBD99D6-8AEE-4D99-9F7F-D52F44FD5500}" type="pres">
      <dgm:prSet presAssocID="{225376FC-1B54-4A24-97A0-E579DED8F691}" presName="iconBgRect" presStyleLbl="bgShp" presStyleIdx="1" presStyleCnt="4"/>
      <dgm:spPr/>
    </dgm:pt>
    <dgm:pt modelId="{446CFA8B-DBBD-42F2-A5A6-96C63DCA231A}" type="pres">
      <dgm:prSet presAssocID="{225376FC-1B54-4A24-97A0-E579DED8F6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0A517C60-92A7-4E9E-B9DE-A07F796FC300}" type="pres">
      <dgm:prSet presAssocID="{225376FC-1B54-4A24-97A0-E579DED8F691}" presName="spaceRect" presStyleCnt="0"/>
      <dgm:spPr/>
    </dgm:pt>
    <dgm:pt modelId="{D5CF383C-96B4-4D61-957F-2E9597E94F45}" type="pres">
      <dgm:prSet presAssocID="{225376FC-1B54-4A24-97A0-E579DED8F691}" presName="textRect" presStyleLbl="revTx" presStyleIdx="1" presStyleCnt="4">
        <dgm:presLayoutVars>
          <dgm:chMax val="1"/>
          <dgm:chPref val="1"/>
        </dgm:presLayoutVars>
      </dgm:prSet>
      <dgm:spPr/>
    </dgm:pt>
    <dgm:pt modelId="{7FF8714F-FE6B-49FC-9D6F-973E49481B07}" type="pres">
      <dgm:prSet presAssocID="{E2C24A4F-A5E7-4405-BC52-965131DDE4D1}" presName="sibTrans" presStyleCnt="0"/>
      <dgm:spPr/>
    </dgm:pt>
    <dgm:pt modelId="{9BB3EC1F-1D3C-4734-A5BF-1A475F770584}" type="pres">
      <dgm:prSet presAssocID="{693358C3-606E-4877-A1FA-B83E8EBC0C5D}" presName="compNode" presStyleCnt="0"/>
      <dgm:spPr/>
    </dgm:pt>
    <dgm:pt modelId="{4737BE96-9C37-4954-B82D-C0E85940774F}" type="pres">
      <dgm:prSet presAssocID="{693358C3-606E-4877-A1FA-B83E8EBC0C5D}" presName="iconBgRect" presStyleLbl="bgShp" presStyleIdx="2" presStyleCnt="4"/>
      <dgm:spPr/>
    </dgm:pt>
    <dgm:pt modelId="{9D640065-69BD-400E-8186-4B7CC59C05AB}" type="pres">
      <dgm:prSet presAssocID="{693358C3-606E-4877-A1FA-B83E8EBC0C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DEB29211-AE53-4B55-8521-0C7C1FEA1DC3}" type="pres">
      <dgm:prSet presAssocID="{693358C3-606E-4877-A1FA-B83E8EBC0C5D}" presName="spaceRect" presStyleCnt="0"/>
      <dgm:spPr/>
    </dgm:pt>
    <dgm:pt modelId="{CBF945F4-61E1-4830-B182-968FFFBC7808}" type="pres">
      <dgm:prSet presAssocID="{693358C3-606E-4877-A1FA-B83E8EBC0C5D}" presName="textRect" presStyleLbl="revTx" presStyleIdx="2" presStyleCnt="4">
        <dgm:presLayoutVars>
          <dgm:chMax val="1"/>
          <dgm:chPref val="1"/>
        </dgm:presLayoutVars>
      </dgm:prSet>
      <dgm:spPr/>
    </dgm:pt>
    <dgm:pt modelId="{760EB8D0-873C-4A33-9D87-0412FD993D50}" type="pres">
      <dgm:prSet presAssocID="{F76A7BD5-D2C4-49C0-BFB6-EC8CAB2F080C}" presName="sibTrans" presStyleCnt="0"/>
      <dgm:spPr/>
    </dgm:pt>
    <dgm:pt modelId="{4CA7C065-9B64-42C0-9E43-5B97BCC79E23}" type="pres">
      <dgm:prSet presAssocID="{559F858A-C2E0-4A53-A69C-4BB5BB8E4636}" presName="compNode" presStyleCnt="0"/>
      <dgm:spPr/>
    </dgm:pt>
    <dgm:pt modelId="{02F29893-3A06-424E-B7AA-2D8BC52BB46D}" type="pres">
      <dgm:prSet presAssocID="{559F858A-C2E0-4A53-A69C-4BB5BB8E4636}" presName="iconBgRect" presStyleLbl="bgShp" presStyleIdx="3" presStyleCnt="4"/>
      <dgm:spPr/>
    </dgm:pt>
    <dgm:pt modelId="{29F81700-D457-4CA3-A27A-4A148CC03E31}" type="pres">
      <dgm:prSet presAssocID="{559F858A-C2E0-4A53-A69C-4BB5BB8E463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shi"/>
        </a:ext>
      </dgm:extLst>
    </dgm:pt>
    <dgm:pt modelId="{4BDAD3F3-CC9F-4EC3-A0B9-41A1EDE7DD55}" type="pres">
      <dgm:prSet presAssocID="{559F858A-C2E0-4A53-A69C-4BB5BB8E4636}" presName="spaceRect" presStyleCnt="0"/>
      <dgm:spPr/>
    </dgm:pt>
    <dgm:pt modelId="{A53F95DD-0E24-45C8-B1B8-76D4AA562698}" type="pres">
      <dgm:prSet presAssocID="{559F858A-C2E0-4A53-A69C-4BB5BB8E4636}" presName="textRect" presStyleLbl="revTx" presStyleIdx="3" presStyleCnt="4">
        <dgm:presLayoutVars>
          <dgm:chMax val="1"/>
          <dgm:chPref val="1"/>
        </dgm:presLayoutVars>
      </dgm:prSet>
      <dgm:spPr/>
    </dgm:pt>
  </dgm:ptLst>
  <dgm:cxnLst>
    <dgm:cxn modelId="{FACC4F06-E10E-4210-9472-6D48FF72AE9C}" type="presOf" srcId="{131CC117-A4BE-4C61-BA99-0E79DD58C4E1}" destId="{8C595EA8-2BFB-493A-B406-CCD1E3CD6B31}" srcOrd="0" destOrd="0" presId="urn:microsoft.com/office/officeart/2018/5/layout/IconCircleLabelList"/>
    <dgm:cxn modelId="{DDD88125-70FC-4F53-B36F-791F1BF3962F}" srcId="{9C74BFC5-3078-426B-BD84-914A684AA5AC}" destId="{693358C3-606E-4877-A1FA-B83E8EBC0C5D}" srcOrd="2" destOrd="0" parTransId="{B4D746D6-D680-4947-83E8-6AA6722621AC}" sibTransId="{F76A7BD5-D2C4-49C0-BFB6-EC8CAB2F080C}"/>
    <dgm:cxn modelId="{EE002C52-2DF9-486C-B875-28119603EF57}" type="presOf" srcId="{225376FC-1B54-4A24-97A0-E579DED8F691}" destId="{D5CF383C-96B4-4D61-957F-2E9597E94F45}" srcOrd="0" destOrd="0" presId="urn:microsoft.com/office/officeart/2018/5/layout/IconCircleLabelList"/>
    <dgm:cxn modelId="{7B62F656-7D70-4660-BEDA-BF45C2754209}" type="presOf" srcId="{559F858A-C2E0-4A53-A69C-4BB5BB8E4636}" destId="{A53F95DD-0E24-45C8-B1B8-76D4AA562698}" srcOrd="0" destOrd="0" presId="urn:microsoft.com/office/officeart/2018/5/layout/IconCircleLabelList"/>
    <dgm:cxn modelId="{C9A371B5-5D52-48CF-B87A-C80DEA913625}" type="presOf" srcId="{693358C3-606E-4877-A1FA-B83E8EBC0C5D}" destId="{CBF945F4-61E1-4830-B182-968FFFBC7808}" srcOrd="0" destOrd="0" presId="urn:microsoft.com/office/officeart/2018/5/layout/IconCircleLabelList"/>
    <dgm:cxn modelId="{B63AD1BB-456B-4532-AF35-192CB4CA710B}" srcId="{9C74BFC5-3078-426B-BD84-914A684AA5AC}" destId="{225376FC-1B54-4A24-97A0-E579DED8F691}" srcOrd="1" destOrd="0" parTransId="{8DB94A65-E9D4-45C9-A1C0-4EC5C1A9BF07}" sibTransId="{E2C24A4F-A5E7-4405-BC52-965131DDE4D1}"/>
    <dgm:cxn modelId="{17BB56C4-F16D-4334-A439-FE5DE7791746}" srcId="{9C74BFC5-3078-426B-BD84-914A684AA5AC}" destId="{131CC117-A4BE-4C61-BA99-0E79DD58C4E1}" srcOrd="0" destOrd="0" parTransId="{FAF9C377-FDCA-43CC-8871-A408CFE23959}" sibTransId="{6981AA8B-2227-4483-8F9C-1B519825A2F7}"/>
    <dgm:cxn modelId="{F31366CE-0649-4064-AA56-B088D2119BD4}" type="presOf" srcId="{9C74BFC5-3078-426B-BD84-914A684AA5AC}" destId="{70053527-4DE8-4C3F-8BE2-1BA75EE5EB14}" srcOrd="0" destOrd="0" presId="urn:microsoft.com/office/officeart/2018/5/layout/IconCircleLabelList"/>
    <dgm:cxn modelId="{DC6193E8-78C8-4911-8521-2622E81AAD13}" srcId="{9C74BFC5-3078-426B-BD84-914A684AA5AC}" destId="{559F858A-C2E0-4A53-A69C-4BB5BB8E4636}" srcOrd="3" destOrd="0" parTransId="{6EBF8206-A073-41B3-8F99-7F4F61544F54}" sibTransId="{6FDCEB00-69D8-42DE-B4AA-D85377DDBE1A}"/>
    <dgm:cxn modelId="{FC171EAC-3A47-4035-9848-E21D940FCBF5}" type="presParOf" srcId="{70053527-4DE8-4C3F-8BE2-1BA75EE5EB14}" destId="{5D9B6849-BD1A-4105-89DA-F80032D44C1B}" srcOrd="0" destOrd="0" presId="urn:microsoft.com/office/officeart/2018/5/layout/IconCircleLabelList"/>
    <dgm:cxn modelId="{21E91FC4-B422-466D-A175-D059983838BB}" type="presParOf" srcId="{5D9B6849-BD1A-4105-89DA-F80032D44C1B}" destId="{C3DE376E-51B6-441A-B142-2156D122287A}" srcOrd="0" destOrd="0" presId="urn:microsoft.com/office/officeart/2018/5/layout/IconCircleLabelList"/>
    <dgm:cxn modelId="{D0E206EA-BB2C-40C3-B455-5FE43D0F3BAE}" type="presParOf" srcId="{5D9B6849-BD1A-4105-89DA-F80032D44C1B}" destId="{D7EB9CDE-9AE6-46CB-9783-9FA95FF75D3A}" srcOrd="1" destOrd="0" presId="urn:microsoft.com/office/officeart/2018/5/layout/IconCircleLabelList"/>
    <dgm:cxn modelId="{7A80E389-6830-447D-8BC1-170E34190BB5}" type="presParOf" srcId="{5D9B6849-BD1A-4105-89DA-F80032D44C1B}" destId="{D883A864-874C-4FD5-B113-89DCD2D821A1}" srcOrd="2" destOrd="0" presId="urn:microsoft.com/office/officeart/2018/5/layout/IconCircleLabelList"/>
    <dgm:cxn modelId="{319C5672-4320-43DC-8330-FC7F5DDB7A17}" type="presParOf" srcId="{5D9B6849-BD1A-4105-89DA-F80032D44C1B}" destId="{8C595EA8-2BFB-493A-B406-CCD1E3CD6B31}" srcOrd="3" destOrd="0" presId="urn:microsoft.com/office/officeart/2018/5/layout/IconCircleLabelList"/>
    <dgm:cxn modelId="{3A4AE9B9-C2C9-4598-8FB9-F09941EA8AA8}" type="presParOf" srcId="{70053527-4DE8-4C3F-8BE2-1BA75EE5EB14}" destId="{43224744-4480-4074-99F1-3E6CE09F0DDD}" srcOrd="1" destOrd="0" presId="urn:microsoft.com/office/officeart/2018/5/layout/IconCircleLabelList"/>
    <dgm:cxn modelId="{4949F567-86DA-4EBF-AA43-29BCD59B37C6}" type="presParOf" srcId="{70053527-4DE8-4C3F-8BE2-1BA75EE5EB14}" destId="{96AC109A-D161-4F28-AC8D-C97F489002BE}" srcOrd="2" destOrd="0" presId="urn:microsoft.com/office/officeart/2018/5/layout/IconCircleLabelList"/>
    <dgm:cxn modelId="{50344A1C-28DC-458B-A720-C13F9889D583}" type="presParOf" srcId="{96AC109A-D161-4F28-AC8D-C97F489002BE}" destId="{CDBD99D6-8AEE-4D99-9F7F-D52F44FD5500}" srcOrd="0" destOrd="0" presId="urn:microsoft.com/office/officeart/2018/5/layout/IconCircleLabelList"/>
    <dgm:cxn modelId="{AF5417E6-8DC2-4B9B-9DB0-1A58AC36C597}" type="presParOf" srcId="{96AC109A-D161-4F28-AC8D-C97F489002BE}" destId="{446CFA8B-DBBD-42F2-A5A6-96C63DCA231A}" srcOrd="1" destOrd="0" presId="urn:microsoft.com/office/officeart/2018/5/layout/IconCircleLabelList"/>
    <dgm:cxn modelId="{55F55FB4-6FF1-4349-8597-A0FF76EEFB33}" type="presParOf" srcId="{96AC109A-D161-4F28-AC8D-C97F489002BE}" destId="{0A517C60-92A7-4E9E-B9DE-A07F796FC300}" srcOrd="2" destOrd="0" presId="urn:microsoft.com/office/officeart/2018/5/layout/IconCircleLabelList"/>
    <dgm:cxn modelId="{76B1F78D-178B-4CA7-88DA-7C3A8D68D2A3}" type="presParOf" srcId="{96AC109A-D161-4F28-AC8D-C97F489002BE}" destId="{D5CF383C-96B4-4D61-957F-2E9597E94F45}" srcOrd="3" destOrd="0" presId="urn:microsoft.com/office/officeart/2018/5/layout/IconCircleLabelList"/>
    <dgm:cxn modelId="{D9E45EEE-6290-4977-B334-BEDA8EBBEBDC}" type="presParOf" srcId="{70053527-4DE8-4C3F-8BE2-1BA75EE5EB14}" destId="{7FF8714F-FE6B-49FC-9D6F-973E49481B07}" srcOrd="3" destOrd="0" presId="urn:microsoft.com/office/officeart/2018/5/layout/IconCircleLabelList"/>
    <dgm:cxn modelId="{42536658-942C-440A-940F-545F5D8C2628}" type="presParOf" srcId="{70053527-4DE8-4C3F-8BE2-1BA75EE5EB14}" destId="{9BB3EC1F-1D3C-4734-A5BF-1A475F770584}" srcOrd="4" destOrd="0" presId="urn:microsoft.com/office/officeart/2018/5/layout/IconCircleLabelList"/>
    <dgm:cxn modelId="{3C12EFB3-416E-4C36-B7DD-EEFDE950D6EB}" type="presParOf" srcId="{9BB3EC1F-1D3C-4734-A5BF-1A475F770584}" destId="{4737BE96-9C37-4954-B82D-C0E85940774F}" srcOrd="0" destOrd="0" presId="urn:microsoft.com/office/officeart/2018/5/layout/IconCircleLabelList"/>
    <dgm:cxn modelId="{833AC8FC-2B7A-4408-B978-65D58F53A84D}" type="presParOf" srcId="{9BB3EC1F-1D3C-4734-A5BF-1A475F770584}" destId="{9D640065-69BD-400E-8186-4B7CC59C05AB}" srcOrd="1" destOrd="0" presId="urn:microsoft.com/office/officeart/2018/5/layout/IconCircleLabelList"/>
    <dgm:cxn modelId="{A5C520C5-4B92-46E5-929B-DA40F5C28638}" type="presParOf" srcId="{9BB3EC1F-1D3C-4734-A5BF-1A475F770584}" destId="{DEB29211-AE53-4B55-8521-0C7C1FEA1DC3}" srcOrd="2" destOrd="0" presId="urn:microsoft.com/office/officeart/2018/5/layout/IconCircleLabelList"/>
    <dgm:cxn modelId="{F5046339-2D71-44B8-B276-DE2D0C359568}" type="presParOf" srcId="{9BB3EC1F-1D3C-4734-A5BF-1A475F770584}" destId="{CBF945F4-61E1-4830-B182-968FFFBC7808}" srcOrd="3" destOrd="0" presId="urn:microsoft.com/office/officeart/2018/5/layout/IconCircleLabelList"/>
    <dgm:cxn modelId="{F49D39CD-D244-4770-851D-F4145EB979D4}" type="presParOf" srcId="{70053527-4DE8-4C3F-8BE2-1BA75EE5EB14}" destId="{760EB8D0-873C-4A33-9D87-0412FD993D50}" srcOrd="5" destOrd="0" presId="urn:microsoft.com/office/officeart/2018/5/layout/IconCircleLabelList"/>
    <dgm:cxn modelId="{B581751B-9602-4C8E-B3C4-67E4395C71F0}" type="presParOf" srcId="{70053527-4DE8-4C3F-8BE2-1BA75EE5EB14}" destId="{4CA7C065-9B64-42C0-9E43-5B97BCC79E23}" srcOrd="6" destOrd="0" presId="urn:microsoft.com/office/officeart/2018/5/layout/IconCircleLabelList"/>
    <dgm:cxn modelId="{69CA2999-10BC-4374-BA11-54AC065FDA63}" type="presParOf" srcId="{4CA7C065-9B64-42C0-9E43-5B97BCC79E23}" destId="{02F29893-3A06-424E-B7AA-2D8BC52BB46D}" srcOrd="0" destOrd="0" presId="urn:microsoft.com/office/officeart/2018/5/layout/IconCircleLabelList"/>
    <dgm:cxn modelId="{861A0994-C75D-44FB-8615-06EFAACA9AE8}" type="presParOf" srcId="{4CA7C065-9B64-42C0-9E43-5B97BCC79E23}" destId="{29F81700-D457-4CA3-A27A-4A148CC03E31}" srcOrd="1" destOrd="0" presId="urn:microsoft.com/office/officeart/2018/5/layout/IconCircleLabelList"/>
    <dgm:cxn modelId="{CBC7407F-A0AF-4AF9-AFBC-189CACA725B3}" type="presParOf" srcId="{4CA7C065-9B64-42C0-9E43-5B97BCC79E23}" destId="{4BDAD3F3-CC9F-4EC3-A0B9-41A1EDE7DD55}" srcOrd="2" destOrd="0" presId="urn:microsoft.com/office/officeart/2018/5/layout/IconCircleLabelList"/>
    <dgm:cxn modelId="{326F1154-A403-44AC-8A91-8588FEFE36FD}" type="presParOf" srcId="{4CA7C065-9B64-42C0-9E43-5B97BCC79E23}" destId="{A53F95DD-0E24-45C8-B1B8-76D4AA56269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46622-DA6F-4254-B30C-4D27BDC1A1E6}">
      <dsp:nvSpPr>
        <dsp:cNvPr id="0" name=""/>
        <dsp:cNvSpPr/>
      </dsp:nvSpPr>
      <dsp:spPr>
        <a:xfrm>
          <a:off x="907733" y="88926"/>
          <a:ext cx="605126" cy="6051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817FC-51B5-4BD2-A74E-78BFA92B4C00}">
      <dsp:nvSpPr>
        <dsp:cNvPr id="0" name=""/>
        <dsp:cNvSpPr/>
      </dsp:nvSpPr>
      <dsp:spPr>
        <a:xfrm>
          <a:off x="537933" y="938356"/>
          <a:ext cx="1344726" cy="778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1. Afforestation: Planting native tree species to prevent soil erosion, enhance biodiversity, and combat climate change.</a:t>
          </a:r>
          <a:endParaRPr lang="en-US" sz="1100" kern="1200"/>
        </a:p>
      </dsp:txBody>
      <dsp:txXfrm>
        <a:off x="537933" y="938356"/>
        <a:ext cx="1344726" cy="778470"/>
      </dsp:txXfrm>
    </dsp:sp>
    <dsp:sp modelId="{90D44E20-9406-4D83-83B4-9483A3650CEE}">
      <dsp:nvSpPr>
        <dsp:cNvPr id="0" name=""/>
        <dsp:cNvSpPr/>
      </dsp:nvSpPr>
      <dsp:spPr>
        <a:xfrm>
          <a:off x="2487786" y="88926"/>
          <a:ext cx="605126" cy="6051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61179-E4A5-411C-B8A9-22C3E91C34D8}">
      <dsp:nvSpPr>
        <dsp:cNvPr id="0" name=""/>
        <dsp:cNvSpPr/>
      </dsp:nvSpPr>
      <dsp:spPr>
        <a:xfrm>
          <a:off x="2117987" y="938356"/>
          <a:ext cx="1344726" cy="778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2. Sustainable Development: Promoting sustainable agricultural practices and alternative livelihoods to reduce dependency on natural resources.</a:t>
          </a:r>
          <a:endParaRPr lang="en-US" sz="1100" kern="1200"/>
        </a:p>
      </dsp:txBody>
      <dsp:txXfrm>
        <a:off x="2117987" y="938356"/>
        <a:ext cx="1344726" cy="778470"/>
      </dsp:txXfrm>
    </dsp:sp>
    <dsp:sp modelId="{041B4FEB-1A90-407B-A4DB-A5F19D3F85EF}">
      <dsp:nvSpPr>
        <dsp:cNvPr id="0" name=""/>
        <dsp:cNvSpPr/>
      </dsp:nvSpPr>
      <dsp:spPr>
        <a:xfrm>
          <a:off x="1697760" y="2053008"/>
          <a:ext cx="605126" cy="6051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C3B62A-4160-464D-8C22-80DF1BE79A9F}">
      <dsp:nvSpPr>
        <dsp:cNvPr id="0" name=""/>
        <dsp:cNvSpPr/>
      </dsp:nvSpPr>
      <dsp:spPr>
        <a:xfrm>
          <a:off x="1327960" y="2902438"/>
          <a:ext cx="1344726" cy="778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3. Shelter Provision: Constructing disaster-resilient homes for families displaced by natural disasters.</a:t>
          </a:r>
          <a:endParaRPr lang="en-US" sz="1100" kern="1200"/>
        </a:p>
      </dsp:txBody>
      <dsp:txXfrm>
        <a:off x="1327960" y="2902438"/>
        <a:ext cx="1344726" cy="778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52130-8C46-447F-A25F-50CC953E1268}">
      <dsp:nvSpPr>
        <dsp:cNvPr id="0" name=""/>
        <dsp:cNvSpPr/>
      </dsp:nvSpPr>
      <dsp:spPr>
        <a:xfrm>
          <a:off x="0" y="0"/>
          <a:ext cx="3935505"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63877AC-C7FA-4AA4-ABAB-FE4D1011D11E}">
      <dsp:nvSpPr>
        <dsp:cNvPr id="0" name=""/>
        <dsp:cNvSpPr/>
      </dsp:nvSpPr>
      <dsp:spPr>
        <a:xfrm>
          <a:off x="0" y="0"/>
          <a:ext cx="3935505" cy="874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The project will focus on the following areas:</a:t>
          </a:r>
          <a:endParaRPr lang="en-US" sz="2400" kern="1200"/>
        </a:p>
      </dsp:txBody>
      <dsp:txXfrm>
        <a:off x="0" y="0"/>
        <a:ext cx="3935505" cy="874219"/>
      </dsp:txXfrm>
    </dsp:sp>
    <dsp:sp modelId="{46158140-8E1C-49B0-A1BF-2489C07F11A5}">
      <dsp:nvSpPr>
        <dsp:cNvPr id="0" name=""/>
        <dsp:cNvSpPr/>
      </dsp:nvSpPr>
      <dsp:spPr>
        <a:xfrm>
          <a:off x="0" y="874219"/>
          <a:ext cx="3935505"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278779-E31A-4663-A9FC-AA4A4B70AD2B}">
      <dsp:nvSpPr>
        <dsp:cNvPr id="0" name=""/>
        <dsp:cNvSpPr/>
      </dsp:nvSpPr>
      <dsp:spPr>
        <a:xfrm>
          <a:off x="0" y="874219"/>
          <a:ext cx="3935505" cy="874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 Sandeshkhali</a:t>
          </a:r>
          <a:endParaRPr lang="en-US" sz="2400" kern="1200"/>
        </a:p>
      </dsp:txBody>
      <dsp:txXfrm>
        <a:off x="0" y="874219"/>
        <a:ext cx="3935505" cy="874219"/>
      </dsp:txXfrm>
    </dsp:sp>
    <dsp:sp modelId="{F74A0EA7-BC81-4ACB-AB26-45D5D51683AC}">
      <dsp:nvSpPr>
        <dsp:cNvPr id="0" name=""/>
        <dsp:cNvSpPr/>
      </dsp:nvSpPr>
      <dsp:spPr>
        <a:xfrm>
          <a:off x="0" y="1748438"/>
          <a:ext cx="3935505"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2909E25-2D64-45E2-8225-F3D2B431395E}">
      <dsp:nvSpPr>
        <dsp:cNvPr id="0" name=""/>
        <dsp:cNvSpPr/>
      </dsp:nvSpPr>
      <dsp:spPr>
        <a:xfrm>
          <a:off x="0" y="1748439"/>
          <a:ext cx="3935505" cy="874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 Sundarbans</a:t>
          </a:r>
          <a:endParaRPr lang="en-US" sz="2400" kern="1200"/>
        </a:p>
      </dsp:txBody>
      <dsp:txXfrm>
        <a:off x="0" y="1748439"/>
        <a:ext cx="3935505" cy="874219"/>
      </dsp:txXfrm>
    </dsp:sp>
    <dsp:sp modelId="{8742852A-F7D3-4CD6-827D-E83D47A9B808}">
      <dsp:nvSpPr>
        <dsp:cNvPr id="0" name=""/>
        <dsp:cNvSpPr/>
      </dsp:nvSpPr>
      <dsp:spPr>
        <a:xfrm>
          <a:off x="0" y="2622658"/>
          <a:ext cx="3935505"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57AB8B5-C37B-4FB5-B743-CA8F24C0E06C}">
      <dsp:nvSpPr>
        <dsp:cNvPr id="0" name=""/>
        <dsp:cNvSpPr/>
      </dsp:nvSpPr>
      <dsp:spPr>
        <a:xfrm>
          <a:off x="0" y="2622658"/>
          <a:ext cx="3935505" cy="874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 Other vulnerable regions in North and South 24 Parganas.</a:t>
          </a:r>
          <a:endParaRPr lang="en-US" sz="2400" kern="1200"/>
        </a:p>
      </dsp:txBody>
      <dsp:txXfrm>
        <a:off x="0" y="2622658"/>
        <a:ext cx="3935505" cy="874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44F09-6DC7-45AD-BFF5-4AED45E0D4AE}">
      <dsp:nvSpPr>
        <dsp:cNvPr id="0" name=""/>
        <dsp:cNvSpPr/>
      </dsp:nvSpPr>
      <dsp:spPr>
        <a:xfrm>
          <a:off x="0" y="432"/>
          <a:ext cx="4250452"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B568AD0-613E-438B-A81C-839A48823EA3}">
      <dsp:nvSpPr>
        <dsp:cNvPr id="0" name=""/>
        <dsp:cNvSpPr/>
      </dsp:nvSpPr>
      <dsp:spPr>
        <a:xfrm>
          <a:off x="0" y="432"/>
          <a:ext cx="4250452" cy="70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Account Name: Sri Ramakrishna Rural Welfare Foundation</a:t>
          </a:r>
        </a:p>
      </dsp:txBody>
      <dsp:txXfrm>
        <a:off x="0" y="432"/>
        <a:ext cx="4250452" cy="707671"/>
      </dsp:txXfrm>
    </dsp:sp>
    <dsp:sp modelId="{307D708F-376F-4D3F-9845-0C59830A3C30}">
      <dsp:nvSpPr>
        <dsp:cNvPr id="0" name=""/>
        <dsp:cNvSpPr/>
      </dsp:nvSpPr>
      <dsp:spPr>
        <a:xfrm>
          <a:off x="0" y="708103"/>
          <a:ext cx="4250452"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B003A1B-1B0F-45D0-B6B9-CF539A28DCC2}">
      <dsp:nvSpPr>
        <dsp:cNvPr id="0" name=""/>
        <dsp:cNvSpPr/>
      </dsp:nvSpPr>
      <dsp:spPr>
        <a:xfrm>
          <a:off x="0" y="708103"/>
          <a:ext cx="4250452" cy="70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Bank Name: Punjab National Bank</a:t>
          </a:r>
        </a:p>
      </dsp:txBody>
      <dsp:txXfrm>
        <a:off x="0" y="708103"/>
        <a:ext cx="4250452" cy="707671"/>
      </dsp:txXfrm>
    </dsp:sp>
    <dsp:sp modelId="{001A1494-4734-4849-A6F5-6124CEC14848}">
      <dsp:nvSpPr>
        <dsp:cNvPr id="0" name=""/>
        <dsp:cNvSpPr/>
      </dsp:nvSpPr>
      <dsp:spPr>
        <a:xfrm>
          <a:off x="0" y="1415774"/>
          <a:ext cx="4250452"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E902AEE-919E-49DB-950D-7C281A9C4E25}">
      <dsp:nvSpPr>
        <dsp:cNvPr id="0" name=""/>
        <dsp:cNvSpPr/>
      </dsp:nvSpPr>
      <dsp:spPr>
        <a:xfrm>
          <a:off x="0" y="1415774"/>
          <a:ext cx="4250452" cy="70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Account Number: 3910002101009295</a:t>
          </a:r>
        </a:p>
      </dsp:txBody>
      <dsp:txXfrm>
        <a:off x="0" y="1415774"/>
        <a:ext cx="4250452" cy="707671"/>
      </dsp:txXfrm>
    </dsp:sp>
    <dsp:sp modelId="{F6A52017-5BBC-4F94-A3F4-646B5A2591B5}">
      <dsp:nvSpPr>
        <dsp:cNvPr id="0" name=""/>
        <dsp:cNvSpPr/>
      </dsp:nvSpPr>
      <dsp:spPr>
        <a:xfrm>
          <a:off x="0" y="2123445"/>
          <a:ext cx="4250452"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C69F742-FF89-4195-B5DD-E9C6FC2521C2}">
      <dsp:nvSpPr>
        <dsp:cNvPr id="0" name=""/>
        <dsp:cNvSpPr/>
      </dsp:nvSpPr>
      <dsp:spPr>
        <a:xfrm>
          <a:off x="0" y="2123445"/>
          <a:ext cx="4250452" cy="70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IFSC Code: PUNB0391000</a:t>
          </a:r>
        </a:p>
      </dsp:txBody>
      <dsp:txXfrm>
        <a:off x="0" y="2123445"/>
        <a:ext cx="4250452" cy="707671"/>
      </dsp:txXfrm>
    </dsp:sp>
    <dsp:sp modelId="{E2D44B18-181C-459A-83C8-7C24A7D5C9E6}">
      <dsp:nvSpPr>
        <dsp:cNvPr id="0" name=""/>
        <dsp:cNvSpPr/>
      </dsp:nvSpPr>
      <dsp:spPr>
        <a:xfrm>
          <a:off x="0" y="2831116"/>
          <a:ext cx="4250452"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C1022FD-9C50-4460-95A9-9452B486E44A}">
      <dsp:nvSpPr>
        <dsp:cNvPr id="0" name=""/>
        <dsp:cNvSpPr/>
      </dsp:nvSpPr>
      <dsp:spPr>
        <a:xfrm>
          <a:off x="0" y="2831116"/>
          <a:ext cx="4250452" cy="70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Branch: Barasat (West Bengal)</a:t>
          </a:r>
        </a:p>
      </dsp:txBody>
      <dsp:txXfrm>
        <a:off x="0" y="2831116"/>
        <a:ext cx="4250452" cy="707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E376E-51B6-441A-B142-2156D122287A}">
      <dsp:nvSpPr>
        <dsp:cNvPr id="0" name=""/>
        <dsp:cNvSpPr/>
      </dsp:nvSpPr>
      <dsp:spPr>
        <a:xfrm>
          <a:off x="376435" y="98265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B9CDE-9AE6-46CB-9783-9FA95FF75D3A}">
      <dsp:nvSpPr>
        <dsp:cNvPr id="0" name=""/>
        <dsp:cNvSpPr/>
      </dsp:nvSpPr>
      <dsp:spPr>
        <a:xfrm>
          <a:off x="610435" y="121665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595EA8-2BFB-493A-B406-CCD1E3CD6B31}">
      <dsp:nvSpPr>
        <dsp:cNvPr id="0" name=""/>
        <dsp:cNvSpPr/>
      </dsp:nvSpPr>
      <dsp:spPr>
        <a:xfrm>
          <a:off x="25435" y="2422652"/>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By partnering with us, you will:</a:t>
          </a:r>
        </a:p>
      </dsp:txBody>
      <dsp:txXfrm>
        <a:off x="25435" y="2422652"/>
        <a:ext cx="1800000" cy="787500"/>
      </dsp:txXfrm>
    </dsp:sp>
    <dsp:sp modelId="{CDBD99D6-8AEE-4D99-9F7F-D52F44FD5500}">
      <dsp:nvSpPr>
        <dsp:cNvPr id="0" name=""/>
        <dsp:cNvSpPr/>
      </dsp:nvSpPr>
      <dsp:spPr>
        <a:xfrm>
          <a:off x="2491435" y="98265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CFA8B-DBBD-42F2-A5A6-96C63DCA231A}">
      <dsp:nvSpPr>
        <dsp:cNvPr id="0" name=""/>
        <dsp:cNvSpPr/>
      </dsp:nvSpPr>
      <dsp:spPr>
        <a:xfrm>
          <a:off x="2725435" y="121665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CF383C-96B4-4D61-957F-2E9597E94F45}">
      <dsp:nvSpPr>
        <dsp:cNvPr id="0" name=""/>
        <dsp:cNvSpPr/>
      </dsp:nvSpPr>
      <dsp:spPr>
        <a:xfrm>
          <a:off x="2140435" y="2422652"/>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 Enhance your Corporate Social Responsibility (CSR) profile.</a:t>
          </a:r>
        </a:p>
      </dsp:txBody>
      <dsp:txXfrm>
        <a:off x="2140435" y="2422652"/>
        <a:ext cx="1800000" cy="787500"/>
      </dsp:txXfrm>
    </dsp:sp>
    <dsp:sp modelId="{4737BE96-9C37-4954-B82D-C0E85940774F}">
      <dsp:nvSpPr>
        <dsp:cNvPr id="0" name=""/>
        <dsp:cNvSpPr/>
      </dsp:nvSpPr>
      <dsp:spPr>
        <a:xfrm>
          <a:off x="4606435" y="98265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40065-69BD-400E-8186-4B7CC59C05AB}">
      <dsp:nvSpPr>
        <dsp:cNvPr id="0" name=""/>
        <dsp:cNvSpPr/>
      </dsp:nvSpPr>
      <dsp:spPr>
        <a:xfrm>
          <a:off x="4840435" y="121665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945F4-61E1-4830-B182-968FFFBC7808}">
      <dsp:nvSpPr>
        <dsp:cNvPr id="0" name=""/>
        <dsp:cNvSpPr/>
      </dsp:nvSpPr>
      <dsp:spPr>
        <a:xfrm>
          <a:off x="4255435" y="2422652"/>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 Receive tax benefits associated with your donation.</a:t>
          </a:r>
        </a:p>
      </dsp:txBody>
      <dsp:txXfrm>
        <a:off x="4255435" y="2422652"/>
        <a:ext cx="1800000" cy="787500"/>
      </dsp:txXfrm>
    </dsp:sp>
    <dsp:sp modelId="{02F29893-3A06-424E-B7AA-2D8BC52BB46D}">
      <dsp:nvSpPr>
        <dsp:cNvPr id="0" name=""/>
        <dsp:cNvSpPr/>
      </dsp:nvSpPr>
      <dsp:spPr>
        <a:xfrm>
          <a:off x="6721435" y="98265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F81700-D457-4CA3-A27A-4A148CC03E31}">
      <dsp:nvSpPr>
        <dsp:cNvPr id="0" name=""/>
        <dsp:cNvSpPr/>
      </dsp:nvSpPr>
      <dsp:spPr>
        <a:xfrm>
          <a:off x="6955435" y="121665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3F95DD-0E24-45C8-B1B8-76D4AA562698}">
      <dsp:nvSpPr>
        <dsp:cNvPr id="0" name=""/>
        <dsp:cNvSpPr/>
      </dsp:nvSpPr>
      <dsp:spPr>
        <a:xfrm>
          <a:off x="6370435" y="2422652"/>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 Contribute to a sustainable and resilient future for the coastal communities of West Bengal.</a:t>
          </a:r>
        </a:p>
      </dsp:txBody>
      <dsp:txXfrm>
        <a:off x="6370435" y="2422652"/>
        <a:ext cx="1800000" cy="787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7581" y="921715"/>
            <a:ext cx="3872267" cy="2635993"/>
          </a:xfrm>
        </p:spPr>
        <p:txBody>
          <a:bodyPr anchor="b">
            <a:normAutofit/>
          </a:bodyPr>
          <a:lstStyle/>
          <a:p>
            <a:pPr algn="l">
              <a:lnSpc>
                <a:spcPct val="90000"/>
              </a:lnSpc>
            </a:pPr>
            <a:r>
              <a:rPr lang="en-GB" sz="3300"/>
              <a:t>Support for Climate Resilience and Livelihood Improvement in Coastal West Bengal</a:t>
            </a:r>
          </a:p>
        </p:txBody>
      </p:sp>
      <p:sp>
        <p:nvSpPr>
          <p:cNvPr id="18" name="Rectangle 1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17581" y="4541263"/>
            <a:ext cx="3497218" cy="1395022"/>
          </a:xfrm>
        </p:spPr>
        <p:txBody>
          <a:bodyPr anchor="t">
            <a:normAutofit/>
          </a:bodyPr>
          <a:lstStyle/>
          <a:p>
            <a:pPr algn="l">
              <a:lnSpc>
                <a:spcPct val="90000"/>
              </a:lnSpc>
            </a:pPr>
            <a:r>
              <a:rPr lang="en-GB" sz="3000">
                <a:solidFill>
                  <a:srgbClr val="FFFFFF"/>
                </a:solidFill>
              </a:rPr>
              <a:t>Sri Ramakrishna Rural Welfare Foundation</a:t>
            </a:r>
          </a:p>
        </p:txBody>
      </p:sp>
      <p:pic>
        <p:nvPicPr>
          <p:cNvPr id="4" name="Picture 3" descr="image.png"/>
          <p:cNvPicPr>
            <a:picLocks noChangeAspect="1"/>
          </p:cNvPicPr>
          <p:nvPr/>
        </p:nvPicPr>
        <p:blipFill>
          <a:blip r:embed="rId2"/>
          <a:stretch>
            <a:fillRect/>
          </a:stretch>
        </p:blipFill>
        <p:spPr>
          <a:xfrm>
            <a:off x="4930430" y="1279359"/>
            <a:ext cx="3872266" cy="3921282"/>
          </a:xfrm>
          <a:prstGeom prst="rect">
            <a:avLst/>
          </a:prstGeom>
        </p:spPr>
      </p:pic>
      <p:sp>
        <p:nvSpPr>
          <p:cNvPr id="24" name="Rectangle 2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ssage in a bottle floating in water">
            <a:extLst>
              <a:ext uri="{FF2B5EF4-FFF2-40B4-BE49-F238E27FC236}">
                <a16:creationId xmlns:a16="http://schemas.microsoft.com/office/drawing/2014/main" id="{0F6DEB8E-8BCD-9523-F891-2FD094B86778}"/>
              </a:ext>
            </a:extLst>
          </p:cNvPr>
          <p:cNvPicPr>
            <a:picLocks noChangeAspect="1"/>
          </p:cNvPicPr>
          <p:nvPr/>
        </p:nvPicPr>
        <p:blipFill>
          <a:blip r:embed="rId2"/>
          <a:srcRect l="36046" r="19505" b="-1"/>
          <a:stretch/>
        </p:blipFill>
        <p:spPr>
          <a:xfrm>
            <a:off x="4577270" y="10"/>
            <a:ext cx="4566728" cy="6857990"/>
          </a:xfrm>
          <a:prstGeom prst="rect">
            <a:avLst/>
          </a:prstGeom>
        </p:spPr>
      </p:pic>
      <p:sp useBgFill="1">
        <p:nvSpPr>
          <p:cNvPr id="34" name="Rectangle 33">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328512"/>
            <a:ext cx="3583791" cy="1628970"/>
          </a:xfrm>
        </p:spPr>
        <p:txBody>
          <a:bodyPr anchor="ctr">
            <a:normAutofit/>
          </a:bodyPr>
          <a:lstStyle/>
          <a:p>
            <a:r>
              <a:rPr lang="en-GB" sz="3500"/>
              <a:t>Conclusion</a:t>
            </a:r>
          </a:p>
        </p:txBody>
      </p:sp>
      <p:sp>
        <p:nvSpPr>
          <p:cNvPr id="18" name="Content Placeholder 2"/>
          <p:cNvSpPr>
            <a:spLocks noGrp="1"/>
          </p:cNvSpPr>
          <p:nvPr>
            <p:ph idx="1"/>
          </p:nvPr>
        </p:nvSpPr>
        <p:spPr>
          <a:xfrm>
            <a:off x="571350" y="2884929"/>
            <a:ext cx="3494817" cy="3374137"/>
          </a:xfrm>
        </p:spPr>
        <p:txBody>
          <a:bodyPr anchor="ctr">
            <a:normAutofit fontScale="92500"/>
          </a:bodyPr>
          <a:lstStyle/>
          <a:p>
            <a:r>
              <a:rPr sz="1700" dirty="0"/>
              <a:t>Thank you for considering our request. We look forward to the possibility of working together to create a sustainable and resilient future for the coastal communities of North and South 24 Parganas.</a:t>
            </a:r>
          </a:p>
          <a:p>
            <a:endParaRPr sz="1700" dirty="0"/>
          </a:p>
          <a:p>
            <a:pPr algn="l" fontAlgn="base"/>
            <a:r>
              <a:rPr sz="1700" dirty="0"/>
              <a:t>For more information, please contact us</a:t>
            </a:r>
            <a:r>
              <a:rPr lang="en-GB" sz="1700" dirty="0"/>
              <a:t> </a:t>
            </a:r>
            <a:r>
              <a:rPr sz="1700" dirty="0"/>
              <a:t>at</a:t>
            </a:r>
            <a:r>
              <a:rPr lang="en-GB" sz="1700" dirty="0"/>
              <a:t> sriramakrishnavivekananda2023@gmail.com</a:t>
            </a:r>
          </a:p>
          <a:p>
            <a:pPr algn="l" fontAlgn="base"/>
            <a:r>
              <a:rPr lang="en-GB" sz="1700" dirty="0"/>
              <a:t>https://www.srrwf.org.in</a:t>
            </a:r>
            <a:r>
              <a:rPr sz="1700" dirty="0"/>
              <a:t> </a:t>
            </a:r>
            <a:r>
              <a:rPr lang="en-GB" sz="1100" b="0" i="0" dirty="0">
                <a:solidFill>
                  <a:srgbClr val="FFFFFF"/>
                </a:solidFill>
                <a:effectLst/>
                <a:latin typeface="Manrope"/>
              </a:rPr>
              <a:t>riramakrishnavivekananda2023@gm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GB" sz="3500"/>
              <a:t>Introduction</a:t>
            </a:r>
          </a:p>
        </p:txBody>
      </p:sp>
      <p:sp>
        <p:nvSpPr>
          <p:cNvPr id="3" name="Content Placeholder 2"/>
          <p:cNvSpPr>
            <a:spLocks noGrp="1"/>
          </p:cNvSpPr>
          <p:nvPr>
            <p:ph idx="1"/>
          </p:nvPr>
        </p:nvSpPr>
        <p:spPr>
          <a:xfrm>
            <a:off x="571351" y="2743200"/>
            <a:ext cx="3485179" cy="3613149"/>
          </a:xfrm>
        </p:spPr>
        <p:txBody>
          <a:bodyPr anchor="ctr">
            <a:normAutofit/>
          </a:bodyPr>
          <a:lstStyle/>
          <a:p>
            <a:r>
              <a:rPr lang="en-GB" sz="1700"/>
              <a:t>The coastal districts of North and South 24 Parganas in West Bengal are highly vulnerable to the adverse impacts of climate change, including rising sea levels, increasing frequency of natural disasters, and loss of biodiversity. Natural disasters like Aila, tornadoes, tsunamis, and most recently, Cyclone Yash, have left many families homeless and struggling to rebuild their lives.</a:t>
            </a:r>
          </a:p>
        </p:txBody>
      </p:sp>
      <p:pic>
        <p:nvPicPr>
          <p:cNvPr id="5" name="Picture 4" descr="A big wave in the sea">
            <a:extLst>
              <a:ext uri="{FF2B5EF4-FFF2-40B4-BE49-F238E27FC236}">
                <a16:creationId xmlns:a16="http://schemas.microsoft.com/office/drawing/2014/main" id="{880E911A-6583-9995-0572-AFA4AF5855F3}"/>
              </a:ext>
            </a:extLst>
          </p:cNvPr>
          <p:cNvPicPr>
            <a:picLocks noChangeAspect="1"/>
          </p:cNvPicPr>
          <p:nvPr/>
        </p:nvPicPr>
        <p:blipFill>
          <a:blip r:embed="rId2"/>
          <a:srcRect l="36972" r="18477" b="-2"/>
          <a:stretch/>
        </p:blipFill>
        <p:spPr>
          <a:xfrm>
            <a:off x="4572000" y="1"/>
            <a:ext cx="4577118"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938487" cy="1807305"/>
          </a:xfrm>
        </p:spPr>
        <p:txBody>
          <a:bodyPr>
            <a:normAutofit/>
          </a:bodyPr>
          <a:lstStyle/>
          <a:p>
            <a:r>
              <a:rPr lang="en-GB"/>
              <a:t>Our Mission</a:t>
            </a:r>
          </a:p>
        </p:txBody>
      </p:sp>
      <p:sp>
        <p:nvSpPr>
          <p:cNvPr id="3" name="Content Placeholder 2"/>
          <p:cNvSpPr>
            <a:spLocks noGrp="1"/>
          </p:cNvSpPr>
          <p:nvPr>
            <p:ph idx="1"/>
          </p:nvPr>
        </p:nvSpPr>
        <p:spPr>
          <a:xfrm>
            <a:off x="628650" y="2333297"/>
            <a:ext cx="3464715" cy="3843666"/>
          </a:xfrm>
        </p:spPr>
        <p:txBody>
          <a:bodyPr>
            <a:normAutofit/>
          </a:bodyPr>
          <a:lstStyle/>
          <a:p>
            <a:r>
              <a:rPr lang="en-GB" sz="1700"/>
              <a:t>To enhance coastal resilience and improve the livelihoods of affected communities in West Bengal. Our focus is on long-term sustainable development in vulnerable regions, ensuring that communities are better prepared for future challenges.</a:t>
            </a:r>
          </a:p>
        </p:txBody>
      </p:sp>
      <p:pic>
        <p:nvPicPr>
          <p:cNvPr id="5" name="Picture 4" descr="Plant growing in a concrete crack">
            <a:extLst>
              <a:ext uri="{FF2B5EF4-FFF2-40B4-BE49-F238E27FC236}">
                <a16:creationId xmlns:a16="http://schemas.microsoft.com/office/drawing/2014/main" id="{36B0B046-A1D8-B3D5-08F6-F8C4394E408E}"/>
              </a:ext>
            </a:extLst>
          </p:cNvPr>
          <p:cNvPicPr>
            <a:picLocks noChangeAspect="1"/>
          </p:cNvPicPr>
          <p:nvPr/>
        </p:nvPicPr>
        <p:blipFill>
          <a:blip r:embed="rId2"/>
          <a:srcRect l="19103" r="37369"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r>
              <a:rPr lang="en-GB" sz="3500"/>
              <a:t>Project Objectives</a:t>
            </a:r>
          </a:p>
        </p:txBody>
      </p:sp>
      <p:graphicFrame>
        <p:nvGraphicFramePr>
          <p:cNvPr id="11" name="Content Placeholder 2">
            <a:extLst>
              <a:ext uri="{FF2B5EF4-FFF2-40B4-BE49-F238E27FC236}">
                <a16:creationId xmlns:a16="http://schemas.microsoft.com/office/drawing/2014/main" id="{80F1F6E4-E9C0-A524-869B-536C0BD0CC73}"/>
              </a:ext>
            </a:extLst>
          </p:cNvPr>
          <p:cNvGraphicFramePr>
            <a:graphicFrameLocks noGrp="1"/>
          </p:cNvGraphicFramePr>
          <p:nvPr>
            <p:ph idx="1"/>
          </p:nvPr>
        </p:nvGraphicFramePr>
        <p:xfrm>
          <a:off x="571350" y="2470244"/>
          <a:ext cx="4000647" cy="3769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ross section of young plant and roots">
            <a:extLst>
              <a:ext uri="{FF2B5EF4-FFF2-40B4-BE49-F238E27FC236}">
                <a16:creationId xmlns:a16="http://schemas.microsoft.com/office/drawing/2014/main" id="{B08A1259-441F-EFFD-0C29-9225A93B533E}"/>
              </a:ext>
            </a:extLst>
          </p:cNvPr>
          <p:cNvPicPr>
            <a:picLocks noChangeAspect="1"/>
          </p:cNvPicPr>
          <p:nvPr/>
        </p:nvPicPr>
        <p:blipFill>
          <a:blip r:embed="rId7"/>
          <a:srcRect l="50667" r="7689"/>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rees and a river">
            <a:extLst>
              <a:ext uri="{FF2B5EF4-FFF2-40B4-BE49-F238E27FC236}">
                <a16:creationId xmlns:a16="http://schemas.microsoft.com/office/drawing/2014/main" id="{E0841A21-0DA0-B045-09AA-23A74083D494}"/>
              </a:ext>
            </a:extLst>
          </p:cNvPr>
          <p:cNvPicPr>
            <a:picLocks noChangeAspect="1"/>
          </p:cNvPicPr>
          <p:nvPr/>
        </p:nvPicPr>
        <p:blipFill>
          <a:blip r:embed="rId2"/>
          <a:srcRect l="29197" r="31309" b="-2"/>
          <a:stretch/>
        </p:blipFill>
        <p:spPr>
          <a:xfrm>
            <a:off x="20" y="-2"/>
            <a:ext cx="4057627" cy="6858002"/>
          </a:xfrm>
          <a:prstGeom prst="rect">
            <a:avLst/>
          </a:prstGeom>
        </p:spPr>
      </p:pic>
      <p:sp useBgFill="1">
        <p:nvSpPr>
          <p:cNvPr id="24" name="Rectangle 2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86487" y="405685"/>
            <a:ext cx="4098726" cy="1559301"/>
          </a:xfrm>
        </p:spPr>
        <p:txBody>
          <a:bodyPr>
            <a:normAutofit/>
          </a:bodyPr>
          <a:lstStyle/>
          <a:p>
            <a:r>
              <a:rPr lang="en-GB" sz="3500"/>
              <a:t>Target Areas</a:t>
            </a:r>
          </a:p>
        </p:txBody>
      </p:sp>
      <p:graphicFrame>
        <p:nvGraphicFramePr>
          <p:cNvPr id="17" name="Content Placeholder 2">
            <a:extLst>
              <a:ext uri="{FF2B5EF4-FFF2-40B4-BE49-F238E27FC236}">
                <a16:creationId xmlns:a16="http://schemas.microsoft.com/office/drawing/2014/main" id="{756A11E9-59DF-40DD-A9C1-FBECAACE71A0}"/>
              </a:ext>
            </a:extLst>
          </p:cNvPr>
          <p:cNvGraphicFramePr>
            <a:graphicFrameLocks noGrp="1"/>
          </p:cNvGraphicFramePr>
          <p:nvPr>
            <p:ph idx="1"/>
            <p:extLst>
              <p:ext uri="{D42A27DB-BD31-4B8C-83A1-F6EECF244321}">
                <p14:modId xmlns:p14="http://schemas.microsoft.com/office/powerpoint/2010/main" val="3069969958"/>
              </p:ext>
            </p:extLst>
          </p:nvPr>
        </p:nvGraphicFramePr>
        <p:xfrm>
          <a:off x="4586487" y="2743200"/>
          <a:ext cx="3935505" cy="3496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ured roofs">
            <a:extLst>
              <a:ext uri="{FF2B5EF4-FFF2-40B4-BE49-F238E27FC236}">
                <a16:creationId xmlns:a16="http://schemas.microsoft.com/office/drawing/2014/main" id="{222CEA5E-126B-CD64-DD5D-52C60EBED120}"/>
              </a:ext>
            </a:extLst>
          </p:cNvPr>
          <p:cNvPicPr>
            <a:picLocks noChangeAspect="1"/>
          </p:cNvPicPr>
          <p:nvPr/>
        </p:nvPicPr>
        <p:blipFill>
          <a:blip r:embed="rId2"/>
          <a:srcRect l="14498" r="14914" b="-1"/>
          <a:stretch/>
        </p:blipFill>
        <p:spPr>
          <a:xfrm>
            <a:off x="1891767" y="10"/>
            <a:ext cx="7252231" cy="6857990"/>
          </a:xfrm>
          <a:prstGeom prst="rect">
            <a:avLst/>
          </a:prstGeom>
        </p:spPr>
      </p:pic>
      <p:sp>
        <p:nvSpPr>
          <p:cNvPr id="38" name="Rectangle 3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65125"/>
            <a:ext cx="2866641" cy="1899912"/>
          </a:xfrm>
        </p:spPr>
        <p:txBody>
          <a:bodyPr>
            <a:normAutofit/>
          </a:bodyPr>
          <a:lstStyle/>
          <a:p>
            <a:r>
              <a:rPr lang="en-GB" sz="3500"/>
              <a:t>Beneficiaries</a:t>
            </a:r>
          </a:p>
        </p:txBody>
      </p:sp>
      <p:sp>
        <p:nvSpPr>
          <p:cNvPr id="3" name="Content Placeholder 2"/>
          <p:cNvSpPr>
            <a:spLocks noGrp="1"/>
          </p:cNvSpPr>
          <p:nvPr>
            <p:ph idx="1"/>
          </p:nvPr>
        </p:nvSpPr>
        <p:spPr>
          <a:xfrm>
            <a:off x="628650" y="2434201"/>
            <a:ext cx="2866641" cy="3742762"/>
          </a:xfrm>
        </p:spPr>
        <p:txBody>
          <a:bodyPr>
            <a:normAutofit/>
          </a:bodyPr>
          <a:lstStyle/>
          <a:p>
            <a:r>
              <a:rPr lang="en-GB" sz="1700"/>
              <a:t>The project aims to uplift the lives of poor families affected by natural disasters in the coastal regions of North and South 24 Parganas, ensuring that they have access to safer homes, sustainable livelihoods, and a resilient environment.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7908" y="741391"/>
            <a:ext cx="3368866" cy="1616203"/>
          </a:xfrm>
        </p:spPr>
        <p:txBody>
          <a:bodyPr anchor="b">
            <a:normAutofit/>
          </a:bodyPr>
          <a:lstStyle/>
          <a:p>
            <a:r>
              <a:rPr lang="en-GB" sz="2800"/>
              <a:t>How You Can Help</a:t>
            </a:r>
          </a:p>
        </p:txBody>
      </p:sp>
      <p:pic>
        <p:nvPicPr>
          <p:cNvPr id="7" name="Picture 6" descr="Plant growing in a concrete crack">
            <a:extLst>
              <a:ext uri="{FF2B5EF4-FFF2-40B4-BE49-F238E27FC236}">
                <a16:creationId xmlns:a16="http://schemas.microsoft.com/office/drawing/2014/main" id="{7470305A-AD80-5B8F-3DAD-0D9C382E81B4}"/>
              </a:ext>
            </a:extLst>
          </p:cNvPr>
          <p:cNvPicPr>
            <a:picLocks noChangeAspect="1"/>
          </p:cNvPicPr>
          <p:nvPr/>
        </p:nvPicPr>
        <p:blipFill>
          <a:blip r:embed="rId2"/>
          <a:srcRect l="18617" r="36883" b="-1"/>
          <a:stretch/>
        </p:blipFill>
        <p:spPr>
          <a:xfrm>
            <a:off x="20" y="10"/>
            <a:ext cx="4571980" cy="6857990"/>
          </a:xfrm>
          <a:prstGeom prst="rect">
            <a:avLst/>
          </a:prstGeom>
        </p:spPr>
      </p:pic>
      <p:grpSp>
        <p:nvGrpSpPr>
          <p:cNvPr id="37" name="Group 3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6858000"/>
            <a:chOff x="12068638" y="0"/>
            <a:chExt cx="123362" cy="6858000"/>
          </a:xfrm>
        </p:grpSpPr>
        <p:sp>
          <p:nvSpPr>
            <p:cNvPr id="17" name="Rectangle 16">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Content Placeholder 2"/>
          <p:cNvSpPr>
            <a:spLocks noGrp="1"/>
          </p:cNvSpPr>
          <p:nvPr>
            <p:ph idx="1"/>
          </p:nvPr>
        </p:nvSpPr>
        <p:spPr>
          <a:xfrm>
            <a:off x="5117908" y="2533476"/>
            <a:ext cx="3368865" cy="3447832"/>
          </a:xfrm>
        </p:spPr>
        <p:txBody>
          <a:bodyPr anchor="t">
            <a:normAutofit/>
          </a:bodyPr>
          <a:lstStyle/>
          <a:p>
            <a:r>
              <a:rPr lang="en-GB" sz="1600"/>
              <a:t>Your donations will contribute to:</a:t>
            </a:r>
          </a:p>
          <a:p>
            <a:r>
              <a:rPr lang="en-GB" sz="1600"/>
              <a:t>- Afforestation initiatives to combat climate change.</a:t>
            </a:r>
          </a:p>
          <a:p>
            <a:r>
              <a:rPr lang="en-GB" sz="1600"/>
              <a:t>- Sustainable development projects that reduce dependency on natural resources.</a:t>
            </a:r>
          </a:p>
          <a:p>
            <a:r>
              <a:rPr lang="en-GB" sz="1600"/>
              <a:t>- Building disaster-resilient homes for displaced families.</a:t>
            </a:r>
          </a:p>
          <a:p>
            <a:r>
              <a:rPr lang="en-GB" sz="1600"/>
              <a:t>We invite you to partner with us to make a significant impact in the lives of these vulnerable communities.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A9E881A4-A468-403A-9941-F8FFD5C68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FE84DB5-A158-5E5F-509A-C5110C6E7B14}"/>
              </a:ext>
            </a:extLst>
          </p:cNvPr>
          <p:cNvPicPr>
            <a:picLocks noChangeAspect="1"/>
          </p:cNvPicPr>
          <p:nvPr/>
        </p:nvPicPr>
        <p:blipFill>
          <a:blip r:embed="rId2"/>
          <a:stretch>
            <a:fillRect/>
          </a:stretch>
        </p:blipFill>
        <p:spPr>
          <a:xfrm>
            <a:off x="653582" y="1244298"/>
            <a:ext cx="2264436" cy="4369405"/>
          </a:xfrm>
          <a:prstGeom prst="rect">
            <a:avLst/>
          </a:prstGeom>
        </p:spPr>
      </p:pic>
      <p:sp>
        <p:nvSpPr>
          <p:cNvPr id="112" name="Rectangle 111">
            <a:extLst>
              <a:ext uri="{FF2B5EF4-FFF2-40B4-BE49-F238E27FC236}">
                <a16:creationId xmlns:a16="http://schemas.microsoft.com/office/drawing/2014/main" id="{6F168544-607B-491A-8601-3087D0FCE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6527" y="1"/>
            <a:ext cx="5567473"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4239965" y="871442"/>
            <a:ext cx="4250452" cy="1289024"/>
          </a:xfrm>
        </p:spPr>
        <p:txBody>
          <a:bodyPr anchor="b">
            <a:normAutofit/>
          </a:bodyPr>
          <a:lstStyle/>
          <a:p>
            <a:r>
              <a:rPr lang="en-GB" sz="2800">
                <a:solidFill>
                  <a:srgbClr val="595959"/>
                </a:solidFill>
              </a:rPr>
              <a:t>Donation Details</a:t>
            </a:r>
          </a:p>
        </p:txBody>
      </p:sp>
      <p:graphicFrame>
        <p:nvGraphicFramePr>
          <p:cNvPr id="7" name="Content Placeholder 2">
            <a:extLst>
              <a:ext uri="{FF2B5EF4-FFF2-40B4-BE49-F238E27FC236}">
                <a16:creationId xmlns:a16="http://schemas.microsoft.com/office/drawing/2014/main" id="{5ABD9FAA-3629-F029-63EB-27695BFB0863}"/>
              </a:ext>
            </a:extLst>
          </p:cNvPr>
          <p:cNvGraphicFramePr>
            <a:graphicFrameLocks noGrp="1"/>
          </p:cNvGraphicFramePr>
          <p:nvPr>
            <p:ph idx="1"/>
            <p:extLst>
              <p:ext uri="{D42A27DB-BD31-4B8C-83A1-F6EECF244321}">
                <p14:modId xmlns:p14="http://schemas.microsoft.com/office/powerpoint/2010/main" val="586631006"/>
              </p:ext>
            </p:extLst>
          </p:nvPr>
        </p:nvGraphicFramePr>
        <p:xfrm>
          <a:off x="4239965" y="2447337"/>
          <a:ext cx="4250452" cy="3539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GB" sz="3500">
                <a:solidFill>
                  <a:srgbClr val="FFFFFF"/>
                </a:solidFill>
              </a:rPr>
              <a:t>Benefits of Partnership</a:t>
            </a:r>
          </a:p>
        </p:txBody>
      </p:sp>
      <p:graphicFrame>
        <p:nvGraphicFramePr>
          <p:cNvPr id="14" name="Content Placeholder 2">
            <a:extLst>
              <a:ext uri="{FF2B5EF4-FFF2-40B4-BE49-F238E27FC236}">
                <a16:creationId xmlns:a16="http://schemas.microsoft.com/office/drawing/2014/main" id="{DBBE902B-3645-6E61-A6F8-42D7FB2CE7C9}"/>
              </a:ext>
            </a:extLst>
          </p:cNvPr>
          <p:cNvGraphicFramePr>
            <a:graphicFrameLocks noGrp="1"/>
          </p:cNvGraphicFramePr>
          <p:nvPr>
            <p:ph idx="1"/>
            <p:extLst>
              <p:ext uri="{D42A27DB-BD31-4B8C-83A1-F6EECF244321}">
                <p14:modId xmlns:p14="http://schemas.microsoft.com/office/powerpoint/2010/main" val="2530812163"/>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TotalTime>
  <Words>443</Words>
  <Application>Microsoft Office PowerPoint</Application>
  <PresentationFormat>On-screen Show (4:3)</PresentationFormat>
  <Paragraphs>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Manrope</vt:lpstr>
      <vt:lpstr>Office Theme</vt:lpstr>
      <vt:lpstr>Support for Climate Resilience and Livelihood Improvement in Coastal West Bengal</vt:lpstr>
      <vt:lpstr>Introduction</vt:lpstr>
      <vt:lpstr>Our Mission</vt:lpstr>
      <vt:lpstr>Project Objectives</vt:lpstr>
      <vt:lpstr>Target Areas</vt:lpstr>
      <vt:lpstr>Beneficiaries</vt:lpstr>
      <vt:lpstr>How You Can Help</vt:lpstr>
      <vt:lpstr>Donation Details</vt:lpstr>
      <vt:lpstr>Benefits of Partnership</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for Climate Resilience and Livelihood Improvement in Coastal West Bengal</dc:title>
  <dc:subject/>
  <dc:creator>Sukhendu Mondal</dc:creator>
  <cp:keywords/>
  <dc:description>generated using python-pptx</dc:description>
  <cp:lastModifiedBy>Sukhendu Mondal</cp:lastModifiedBy>
  <cp:revision>2</cp:revision>
  <dcterms:created xsi:type="dcterms:W3CDTF">2013-01-27T09:14:16Z</dcterms:created>
  <dcterms:modified xsi:type="dcterms:W3CDTF">2024-08-15T11:49:54Z</dcterms:modified>
  <cp:category/>
</cp:coreProperties>
</file>