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32DDF9-3874-4B92-9280-DA251A8CEECA}" v="1" dt="2024-08-20T22:21:27.8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7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khendu Mondal" userId="9d9e0654-9993-49b1-944a-dad7b78faeaf" providerId="ADAL" clId="{E732DDF9-3874-4B92-9280-DA251A8CEECA}"/>
    <pc:docChg chg="undo custSel addSld modSld">
      <pc:chgData name="Sukhendu Mondal" userId="9d9e0654-9993-49b1-944a-dad7b78faeaf" providerId="ADAL" clId="{E732DDF9-3874-4B92-9280-DA251A8CEECA}" dt="2024-08-20T22:21:51.206" v="34" actId="26606"/>
      <pc:docMkLst>
        <pc:docMk/>
      </pc:docMkLst>
      <pc:sldChg chg="addSp delSp modSp new mod setBg">
        <pc:chgData name="Sukhendu Mondal" userId="9d9e0654-9993-49b1-944a-dad7b78faeaf" providerId="ADAL" clId="{E732DDF9-3874-4B92-9280-DA251A8CEECA}" dt="2024-08-20T22:21:51.206" v="34" actId="26606"/>
        <pc:sldMkLst>
          <pc:docMk/>
          <pc:sldMk cId="3258378313" sldId="264"/>
        </pc:sldMkLst>
        <pc:spChg chg="mod">
          <ac:chgData name="Sukhendu Mondal" userId="9d9e0654-9993-49b1-944a-dad7b78faeaf" providerId="ADAL" clId="{E732DDF9-3874-4B92-9280-DA251A8CEECA}" dt="2024-08-20T22:21:51.206" v="34" actId="26606"/>
          <ac:spMkLst>
            <pc:docMk/>
            <pc:sldMk cId="3258378313" sldId="264"/>
            <ac:spMk id="2" creationId="{4CEC4620-C72C-11AD-2639-B324A7E14E7C}"/>
          </ac:spMkLst>
        </pc:spChg>
        <pc:spChg chg="del">
          <ac:chgData name="Sukhendu Mondal" userId="9d9e0654-9993-49b1-944a-dad7b78faeaf" providerId="ADAL" clId="{E732DDF9-3874-4B92-9280-DA251A8CEECA}" dt="2024-08-20T22:20:25.381" v="1" actId="22"/>
          <ac:spMkLst>
            <pc:docMk/>
            <pc:sldMk cId="3258378313" sldId="264"/>
            <ac:spMk id="3" creationId="{6A567AD2-FC23-ADA3-6FFE-80385CD666EA}"/>
          </ac:spMkLst>
        </pc:spChg>
        <pc:spChg chg="del">
          <ac:chgData name="Sukhendu Mondal" userId="9d9e0654-9993-49b1-944a-dad7b78faeaf" providerId="ADAL" clId="{E732DDF9-3874-4B92-9280-DA251A8CEECA}" dt="2024-08-20T22:20:29.680" v="2" actId="478"/>
          <ac:spMkLst>
            <pc:docMk/>
            <pc:sldMk cId="3258378313" sldId="264"/>
            <ac:spMk id="4" creationId="{25EB0B94-72BF-03E7-4B9B-9D6989D49326}"/>
          </ac:spMkLst>
        </pc:spChg>
        <pc:spChg chg="add del">
          <ac:chgData name="Sukhendu Mondal" userId="9d9e0654-9993-49b1-944a-dad7b78faeaf" providerId="ADAL" clId="{E732DDF9-3874-4B92-9280-DA251A8CEECA}" dt="2024-08-20T22:20:57.086" v="29" actId="26606"/>
          <ac:spMkLst>
            <pc:docMk/>
            <pc:sldMk cId="3258378313" sldId="264"/>
            <ac:spMk id="11" creationId="{D4771268-CB57-404A-9271-370EB28F6090}"/>
          </ac:spMkLst>
        </pc:spChg>
        <pc:spChg chg="add del">
          <ac:chgData name="Sukhendu Mondal" userId="9d9e0654-9993-49b1-944a-dad7b78faeaf" providerId="ADAL" clId="{E732DDF9-3874-4B92-9280-DA251A8CEECA}" dt="2024-08-20T22:21:32.679" v="32" actId="26606"/>
          <ac:spMkLst>
            <pc:docMk/>
            <pc:sldMk cId="3258378313" sldId="264"/>
            <ac:spMk id="13" creationId="{D12DDE76-C203-4047-9998-63900085B5E8}"/>
          </ac:spMkLst>
        </pc:spChg>
        <pc:spChg chg="add del">
          <ac:chgData name="Sukhendu Mondal" userId="9d9e0654-9993-49b1-944a-dad7b78faeaf" providerId="ADAL" clId="{E732DDF9-3874-4B92-9280-DA251A8CEECA}" dt="2024-08-20T22:21:51.206" v="34" actId="26606"/>
          <ac:spMkLst>
            <pc:docMk/>
            <pc:sldMk cId="3258378313" sldId="264"/>
            <ac:spMk id="18" creationId="{C4879EFC-8E62-4E00-973C-C45EE9EC676D}"/>
          </ac:spMkLst>
        </pc:spChg>
        <pc:spChg chg="add del">
          <ac:chgData name="Sukhendu Mondal" userId="9d9e0654-9993-49b1-944a-dad7b78faeaf" providerId="ADAL" clId="{E732DDF9-3874-4B92-9280-DA251A8CEECA}" dt="2024-08-20T22:21:51.206" v="34" actId="26606"/>
          <ac:spMkLst>
            <pc:docMk/>
            <pc:sldMk cId="3258378313" sldId="264"/>
            <ac:spMk id="20" creationId="{D6A9C53F-5F90-40A5-8C85-5412D39C8C68}"/>
          </ac:spMkLst>
        </pc:spChg>
        <pc:spChg chg="add">
          <ac:chgData name="Sukhendu Mondal" userId="9d9e0654-9993-49b1-944a-dad7b78faeaf" providerId="ADAL" clId="{E732DDF9-3874-4B92-9280-DA251A8CEECA}" dt="2024-08-20T22:21:51.206" v="34" actId="26606"/>
          <ac:spMkLst>
            <pc:docMk/>
            <pc:sldMk cId="3258378313" sldId="264"/>
            <ac:spMk id="25" creationId="{2151139A-886F-4B97-8815-729AD3831BBD}"/>
          </ac:spMkLst>
        </pc:spChg>
        <pc:spChg chg="add">
          <ac:chgData name="Sukhendu Mondal" userId="9d9e0654-9993-49b1-944a-dad7b78faeaf" providerId="ADAL" clId="{E732DDF9-3874-4B92-9280-DA251A8CEECA}" dt="2024-08-20T22:21:51.206" v="34" actId="26606"/>
          <ac:spMkLst>
            <pc:docMk/>
            <pc:sldMk cId="3258378313" sldId="264"/>
            <ac:spMk id="27" creationId="{AB5E08C4-8CDD-4623-A5B8-E998C6DEE3B7}"/>
          </ac:spMkLst>
        </pc:spChg>
        <pc:spChg chg="add">
          <ac:chgData name="Sukhendu Mondal" userId="9d9e0654-9993-49b1-944a-dad7b78faeaf" providerId="ADAL" clId="{E732DDF9-3874-4B92-9280-DA251A8CEECA}" dt="2024-08-20T22:21:51.206" v="34" actId="26606"/>
          <ac:spMkLst>
            <pc:docMk/>
            <pc:sldMk cId="3258378313" sldId="264"/>
            <ac:spMk id="29" creationId="{AFFC87AC-C919-4FE5-BAC3-39509E001152}"/>
          </ac:spMkLst>
        </pc:spChg>
        <pc:spChg chg="add">
          <ac:chgData name="Sukhendu Mondal" userId="9d9e0654-9993-49b1-944a-dad7b78faeaf" providerId="ADAL" clId="{E732DDF9-3874-4B92-9280-DA251A8CEECA}" dt="2024-08-20T22:21:51.206" v="34" actId="26606"/>
          <ac:spMkLst>
            <pc:docMk/>
            <pc:sldMk cId="3258378313" sldId="264"/>
            <ac:spMk id="31" creationId="{7D0659F6-0853-468D-B1B2-44FDBE98B80F}"/>
          </ac:spMkLst>
        </pc:spChg>
        <pc:spChg chg="add">
          <ac:chgData name="Sukhendu Mondal" userId="9d9e0654-9993-49b1-944a-dad7b78faeaf" providerId="ADAL" clId="{E732DDF9-3874-4B92-9280-DA251A8CEECA}" dt="2024-08-20T22:21:51.206" v="34" actId="26606"/>
          <ac:spMkLst>
            <pc:docMk/>
            <pc:sldMk cId="3258378313" sldId="264"/>
            <ac:spMk id="33" creationId="{15F33878-D502-4FFA-8ACE-F2AECDB2A23F}"/>
          </ac:spMkLst>
        </pc:spChg>
        <pc:spChg chg="add">
          <ac:chgData name="Sukhendu Mondal" userId="9d9e0654-9993-49b1-944a-dad7b78faeaf" providerId="ADAL" clId="{E732DDF9-3874-4B92-9280-DA251A8CEECA}" dt="2024-08-20T22:21:51.206" v="34" actId="26606"/>
          <ac:spMkLst>
            <pc:docMk/>
            <pc:sldMk cId="3258378313" sldId="264"/>
            <ac:spMk id="35" creationId="{977ACDD7-882D-4B81-A213-84C82B96B01E}"/>
          </ac:spMkLst>
        </pc:spChg>
        <pc:picChg chg="add mod ord">
          <ac:chgData name="Sukhendu Mondal" userId="9d9e0654-9993-49b1-944a-dad7b78faeaf" providerId="ADAL" clId="{E732DDF9-3874-4B92-9280-DA251A8CEECA}" dt="2024-08-20T22:21:51.206" v="34" actId="26606"/>
          <ac:picMkLst>
            <pc:docMk/>
            <pc:sldMk cId="3258378313" sldId="264"/>
            <ac:picMk id="6" creationId="{59B44856-81A7-8123-603E-6DADFEA28125}"/>
          </ac:picMkLst>
        </pc:picChg>
        <pc:picChg chg="add mod">
          <ac:chgData name="Sukhendu Mondal" userId="9d9e0654-9993-49b1-944a-dad7b78faeaf" providerId="ADAL" clId="{E732DDF9-3874-4B92-9280-DA251A8CEECA}" dt="2024-08-20T22:21:51.206" v="34" actId="26606"/>
          <ac:picMkLst>
            <pc:docMk/>
            <pc:sldMk cId="3258378313" sldId="264"/>
            <ac:picMk id="7" creationId="{BA834AED-E2E0-5F82-8EB4-538B28FB4CBD}"/>
          </ac:picMkLst>
        </pc:pic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24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5.sv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11" Type="http://schemas.openxmlformats.org/officeDocument/2006/relationships/image" Target="../media/image4.pn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Relationship Id="rId14" Type="http://schemas.openxmlformats.org/officeDocument/2006/relationships/image" Target="../media/image25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10" Type="http://schemas.openxmlformats.org/officeDocument/2006/relationships/image" Target="../media/image35.svg"/><Relationship Id="rId4" Type="http://schemas.openxmlformats.org/officeDocument/2006/relationships/image" Target="../media/image29.svg"/><Relationship Id="rId9" Type="http://schemas.openxmlformats.org/officeDocument/2006/relationships/image" Target="../media/image34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svg"/><Relationship Id="rId1" Type="http://schemas.openxmlformats.org/officeDocument/2006/relationships/image" Target="../media/image37.png"/><Relationship Id="rId6" Type="http://schemas.openxmlformats.org/officeDocument/2006/relationships/image" Target="../media/image42.svg"/><Relationship Id="rId5" Type="http://schemas.openxmlformats.org/officeDocument/2006/relationships/image" Target="../media/image41.png"/><Relationship Id="rId4" Type="http://schemas.openxmlformats.org/officeDocument/2006/relationships/image" Target="../media/image40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svg"/><Relationship Id="rId3" Type="http://schemas.openxmlformats.org/officeDocument/2006/relationships/image" Target="../media/image47.png"/><Relationship Id="rId7" Type="http://schemas.openxmlformats.org/officeDocument/2006/relationships/image" Target="../media/image49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6" Type="http://schemas.openxmlformats.org/officeDocument/2006/relationships/image" Target="../media/image42.svg"/><Relationship Id="rId5" Type="http://schemas.openxmlformats.org/officeDocument/2006/relationships/image" Target="../media/image41.png"/><Relationship Id="rId4" Type="http://schemas.openxmlformats.org/officeDocument/2006/relationships/image" Target="../media/image48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svg"/><Relationship Id="rId1" Type="http://schemas.openxmlformats.org/officeDocument/2006/relationships/image" Target="../media/image51.png"/><Relationship Id="rId6" Type="http://schemas.openxmlformats.org/officeDocument/2006/relationships/image" Target="../media/image56.svg"/><Relationship Id="rId5" Type="http://schemas.openxmlformats.org/officeDocument/2006/relationships/image" Target="../media/image55.png"/><Relationship Id="rId4" Type="http://schemas.openxmlformats.org/officeDocument/2006/relationships/image" Target="../media/image5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24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5.sv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11" Type="http://schemas.openxmlformats.org/officeDocument/2006/relationships/image" Target="../media/image4.pn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Relationship Id="rId14" Type="http://schemas.openxmlformats.org/officeDocument/2006/relationships/image" Target="../media/image25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10" Type="http://schemas.openxmlformats.org/officeDocument/2006/relationships/image" Target="../media/image35.svg"/><Relationship Id="rId4" Type="http://schemas.openxmlformats.org/officeDocument/2006/relationships/image" Target="../media/image29.svg"/><Relationship Id="rId9" Type="http://schemas.openxmlformats.org/officeDocument/2006/relationships/image" Target="../media/image34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svg"/><Relationship Id="rId1" Type="http://schemas.openxmlformats.org/officeDocument/2006/relationships/image" Target="../media/image37.png"/><Relationship Id="rId6" Type="http://schemas.openxmlformats.org/officeDocument/2006/relationships/image" Target="../media/image42.svg"/><Relationship Id="rId5" Type="http://schemas.openxmlformats.org/officeDocument/2006/relationships/image" Target="../media/image41.png"/><Relationship Id="rId4" Type="http://schemas.openxmlformats.org/officeDocument/2006/relationships/image" Target="../media/image40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svg"/><Relationship Id="rId3" Type="http://schemas.openxmlformats.org/officeDocument/2006/relationships/image" Target="../media/image47.png"/><Relationship Id="rId7" Type="http://schemas.openxmlformats.org/officeDocument/2006/relationships/image" Target="../media/image49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6" Type="http://schemas.openxmlformats.org/officeDocument/2006/relationships/image" Target="../media/image42.svg"/><Relationship Id="rId5" Type="http://schemas.openxmlformats.org/officeDocument/2006/relationships/image" Target="../media/image41.png"/><Relationship Id="rId4" Type="http://schemas.openxmlformats.org/officeDocument/2006/relationships/image" Target="../media/image48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svg"/><Relationship Id="rId1" Type="http://schemas.openxmlformats.org/officeDocument/2006/relationships/image" Target="../media/image51.png"/><Relationship Id="rId6" Type="http://schemas.openxmlformats.org/officeDocument/2006/relationships/image" Target="../media/image56.svg"/><Relationship Id="rId5" Type="http://schemas.openxmlformats.org/officeDocument/2006/relationships/image" Target="../media/image55.png"/><Relationship Id="rId4" Type="http://schemas.openxmlformats.org/officeDocument/2006/relationships/image" Target="../media/image5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630C21-2B6B-49D1-AB56-F25C9BA95BCC}" type="doc">
      <dgm:prSet loTypeId="urn:microsoft.com/office/officeart/2005/8/layout/vList2" loCatId="list" qsTypeId="urn:microsoft.com/office/officeart/2005/8/quickstyle/simple2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9548CBB8-E244-42E6-9887-174488F9B762}">
      <dgm:prSet/>
      <dgm:spPr/>
      <dgm:t>
        <a:bodyPr/>
        <a:lstStyle/>
        <a:p>
          <a:r>
            <a:rPr lang="en-US"/>
            <a:t>Project Name: Pure Drinking Water Supply for Sundarban Coastal Areas</a:t>
          </a:r>
        </a:p>
      </dgm:t>
    </dgm:pt>
    <dgm:pt modelId="{B937046B-E71D-4637-96AB-E443108EE78D}" type="parTrans" cxnId="{6268FD65-31C0-4728-B7D9-DC832D1DAC4F}">
      <dgm:prSet/>
      <dgm:spPr/>
      <dgm:t>
        <a:bodyPr/>
        <a:lstStyle/>
        <a:p>
          <a:endParaRPr lang="en-US"/>
        </a:p>
      </dgm:t>
    </dgm:pt>
    <dgm:pt modelId="{F2F54353-6EB4-4ED1-8CC2-8E503B9555D6}" type="sibTrans" cxnId="{6268FD65-31C0-4728-B7D9-DC832D1DAC4F}">
      <dgm:prSet/>
      <dgm:spPr/>
      <dgm:t>
        <a:bodyPr/>
        <a:lstStyle/>
        <a:p>
          <a:endParaRPr lang="en-US"/>
        </a:p>
      </dgm:t>
    </dgm:pt>
    <dgm:pt modelId="{E3734DAC-04E6-4817-9736-542641847638}">
      <dgm:prSet/>
      <dgm:spPr/>
      <dgm:t>
        <a:bodyPr/>
        <a:lstStyle/>
        <a:p>
          <a:r>
            <a:rPr lang="en-US"/>
            <a:t>NGO Name: Sri Ramakrishna Rural Welfare Foundation (SRRWF)</a:t>
          </a:r>
        </a:p>
      </dgm:t>
    </dgm:pt>
    <dgm:pt modelId="{D5057B00-D5A1-42CD-A941-379EF0FD4611}" type="parTrans" cxnId="{22E0EC3C-80FE-474E-84F9-A1F9648564AC}">
      <dgm:prSet/>
      <dgm:spPr/>
      <dgm:t>
        <a:bodyPr/>
        <a:lstStyle/>
        <a:p>
          <a:endParaRPr lang="en-US"/>
        </a:p>
      </dgm:t>
    </dgm:pt>
    <dgm:pt modelId="{2FB15595-81E9-48ED-9E2E-ED2BAE80B039}" type="sibTrans" cxnId="{22E0EC3C-80FE-474E-84F9-A1F9648564AC}">
      <dgm:prSet/>
      <dgm:spPr/>
      <dgm:t>
        <a:bodyPr/>
        <a:lstStyle/>
        <a:p>
          <a:endParaRPr lang="en-US"/>
        </a:p>
      </dgm:t>
    </dgm:pt>
    <dgm:pt modelId="{DD8F9554-4C80-4735-9F66-9E548CBF530B}">
      <dgm:prSet/>
      <dgm:spPr/>
      <dgm:t>
        <a:bodyPr/>
        <a:lstStyle/>
        <a:p>
          <a:r>
            <a:rPr lang="en-US"/>
            <a:t>Location: Sundarban, West Bengal</a:t>
          </a:r>
        </a:p>
      </dgm:t>
    </dgm:pt>
    <dgm:pt modelId="{5E11B459-B029-41E8-B101-EF6340BED44E}" type="parTrans" cxnId="{3155A24E-D191-4863-A473-10A00BB6E7A6}">
      <dgm:prSet/>
      <dgm:spPr/>
      <dgm:t>
        <a:bodyPr/>
        <a:lstStyle/>
        <a:p>
          <a:endParaRPr lang="en-US"/>
        </a:p>
      </dgm:t>
    </dgm:pt>
    <dgm:pt modelId="{C7307FB2-E2C4-4BC5-B38A-514D3159E100}" type="sibTrans" cxnId="{3155A24E-D191-4863-A473-10A00BB6E7A6}">
      <dgm:prSet/>
      <dgm:spPr/>
      <dgm:t>
        <a:bodyPr/>
        <a:lstStyle/>
        <a:p>
          <a:endParaRPr lang="en-US"/>
        </a:p>
      </dgm:t>
    </dgm:pt>
    <dgm:pt modelId="{89D50ACF-EC4D-4CF8-BA1A-BA6A590BAC57}">
      <dgm:prSet/>
      <dgm:spPr/>
      <dgm:t>
        <a:bodyPr/>
        <a:lstStyle/>
        <a:p>
          <a:r>
            <a:rPr lang="en-US"/>
            <a:t>Duration: 24 months (extendable)</a:t>
          </a:r>
        </a:p>
      </dgm:t>
    </dgm:pt>
    <dgm:pt modelId="{90BDADAE-983E-4750-8EB9-FAA8FA6E49A1}" type="parTrans" cxnId="{9BF598B1-EF47-4898-A1F1-D1EC070C14EA}">
      <dgm:prSet/>
      <dgm:spPr/>
      <dgm:t>
        <a:bodyPr/>
        <a:lstStyle/>
        <a:p>
          <a:endParaRPr lang="en-US"/>
        </a:p>
      </dgm:t>
    </dgm:pt>
    <dgm:pt modelId="{3AC25CA3-BE8E-4625-B40D-ED657DC100E7}" type="sibTrans" cxnId="{9BF598B1-EF47-4898-A1F1-D1EC070C14EA}">
      <dgm:prSet/>
      <dgm:spPr/>
      <dgm:t>
        <a:bodyPr/>
        <a:lstStyle/>
        <a:p>
          <a:endParaRPr lang="en-US"/>
        </a:p>
      </dgm:t>
    </dgm:pt>
    <dgm:pt modelId="{712A3598-1AC2-4025-8DBB-E17D8DE6D7E4}" type="pres">
      <dgm:prSet presAssocID="{75630C21-2B6B-49D1-AB56-F25C9BA95BCC}" presName="linear" presStyleCnt="0">
        <dgm:presLayoutVars>
          <dgm:animLvl val="lvl"/>
          <dgm:resizeHandles val="exact"/>
        </dgm:presLayoutVars>
      </dgm:prSet>
      <dgm:spPr/>
    </dgm:pt>
    <dgm:pt modelId="{D3B3935D-85DB-49AA-AEED-9E5B84E4D273}" type="pres">
      <dgm:prSet presAssocID="{9548CBB8-E244-42E6-9887-174488F9B76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B03EC60-3C0E-4ED3-8271-0EE62B4C500A}" type="pres">
      <dgm:prSet presAssocID="{F2F54353-6EB4-4ED1-8CC2-8E503B9555D6}" presName="spacer" presStyleCnt="0"/>
      <dgm:spPr/>
    </dgm:pt>
    <dgm:pt modelId="{4B30EABD-B9D7-48E1-9D83-29558A9B7E59}" type="pres">
      <dgm:prSet presAssocID="{E3734DAC-04E6-4817-9736-54264184763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4B5458F-BF6C-4F22-9109-4FFE51158181}" type="pres">
      <dgm:prSet presAssocID="{2FB15595-81E9-48ED-9E2E-ED2BAE80B039}" presName="spacer" presStyleCnt="0"/>
      <dgm:spPr/>
    </dgm:pt>
    <dgm:pt modelId="{77CDCB49-F7E9-4DA7-8BBC-4899C566AB36}" type="pres">
      <dgm:prSet presAssocID="{DD8F9554-4C80-4735-9F66-9E548CBF530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E106324-BD37-4E40-8B77-4E07D56DE8DA}" type="pres">
      <dgm:prSet presAssocID="{C7307FB2-E2C4-4BC5-B38A-514D3159E100}" presName="spacer" presStyleCnt="0"/>
      <dgm:spPr/>
    </dgm:pt>
    <dgm:pt modelId="{22056E7C-1595-44C8-AC62-AB8F8392F49B}" type="pres">
      <dgm:prSet presAssocID="{89D50ACF-EC4D-4CF8-BA1A-BA6A590BAC5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91B5514-1CA1-492E-BFE3-451B6599CC1F}" type="presOf" srcId="{9548CBB8-E244-42E6-9887-174488F9B762}" destId="{D3B3935D-85DB-49AA-AEED-9E5B84E4D273}" srcOrd="0" destOrd="0" presId="urn:microsoft.com/office/officeart/2005/8/layout/vList2"/>
    <dgm:cxn modelId="{22E0EC3C-80FE-474E-84F9-A1F9648564AC}" srcId="{75630C21-2B6B-49D1-AB56-F25C9BA95BCC}" destId="{E3734DAC-04E6-4817-9736-542641847638}" srcOrd="1" destOrd="0" parTransId="{D5057B00-D5A1-42CD-A941-379EF0FD4611}" sibTransId="{2FB15595-81E9-48ED-9E2E-ED2BAE80B039}"/>
    <dgm:cxn modelId="{6268FD65-31C0-4728-B7D9-DC832D1DAC4F}" srcId="{75630C21-2B6B-49D1-AB56-F25C9BA95BCC}" destId="{9548CBB8-E244-42E6-9887-174488F9B762}" srcOrd="0" destOrd="0" parTransId="{B937046B-E71D-4637-96AB-E443108EE78D}" sibTransId="{F2F54353-6EB4-4ED1-8CC2-8E503B9555D6}"/>
    <dgm:cxn modelId="{88815F4A-F715-4AE5-B43F-FB0ABE75590C}" type="presOf" srcId="{89D50ACF-EC4D-4CF8-BA1A-BA6A590BAC57}" destId="{22056E7C-1595-44C8-AC62-AB8F8392F49B}" srcOrd="0" destOrd="0" presId="urn:microsoft.com/office/officeart/2005/8/layout/vList2"/>
    <dgm:cxn modelId="{5311424E-8A6E-4DFB-8904-F9B986E0293D}" type="presOf" srcId="{75630C21-2B6B-49D1-AB56-F25C9BA95BCC}" destId="{712A3598-1AC2-4025-8DBB-E17D8DE6D7E4}" srcOrd="0" destOrd="0" presId="urn:microsoft.com/office/officeart/2005/8/layout/vList2"/>
    <dgm:cxn modelId="{A329876E-7D71-4BB7-8979-06915D26EBC4}" type="presOf" srcId="{E3734DAC-04E6-4817-9736-542641847638}" destId="{4B30EABD-B9D7-48E1-9D83-29558A9B7E59}" srcOrd="0" destOrd="0" presId="urn:microsoft.com/office/officeart/2005/8/layout/vList2"/>
    <dgm:cxn modelId="{3155A24E-D191-4863-A473-10A00BB6E7A6}" srcId="{75630C21-2B6B-49D1-AB56-F25C9BA95BCC}" destId="{DD8F9554-4C80-4735-9F66-9E548CBF530B}" srcOrd="2" destOrd="0" parTransId="{5E11B459-B029-41E8-B101-EF6340BED44E}" sibTransId="{C7307FB2-E2C4-4BC5-B38A-514D3159E100}"/>
    <dgm:cxn modelId="{C3898174-9C17-45BC-A6FD-13BF47603C00}" type="presOf" srcId="{DD8F9554-4C80-4735-9F66-9E548CBF530B}" destId="{77CDCB49-F7E9-4DA7-8BBC-4899C566AB36}" srcOrd="0" destOrd="0" presId="urn:microsoft.com/office/officeart/2005/8/layout/vList2"/>
    <dgm:cxn modelId="{9BF598B1-EF47-4898-A1F1-D1EC070C14EA}" srcId="{75630C21-2B6B-49D1-AB56-F25C9BA95BCC}" destId="{89D50ACF-EC4D-4CF8-BA1A-BA6A590BAC57}" srcOrd="3" destOrd="0" parTransId="{90BDADAE-983E-4750-8EB9-FAA8FA6E49A1}" sibTransId="{3AC25CA3-BE8E-4625-B40D-ED657DC100E7}"/>
    <dgm:cxn modelId="{3F6D69A8-0F48-418C-9433-A4298E23019A}" type="presParOf" srcId="{712A3598-1AC2-4025-8DBB-E17D8DE6D7E4}" destId="{D3B3935D-85DB-49AA-AEED-9E5B84E4D273}" srcOrd="0" destOrd="0" presId="urn:microsoft.com/office/officeart/2005/8/layout/vList2"/>
    <dgm:cxn modelId="{C5379550-CEFA-4CB3-A65C-07D8FCF22A86}" type="presParOf" srcId="{712A3598-1AC2-4025-8DBB-E17D8DE6D7E4}" destId="{2B03EC60-3C0E-4ED3-8271-0EE62B4C500A}" srcOrd="1" destOrd="0" presId="urn:microsoft.com/office/officeart/2005/8/layout/vList2"/>
    <dgm:cxn modelId="{B36FAE24-C8FB-432B-8074-1786C577892E}" type="presParOf" srcId="{712A3598-1AC2-4025-8DBB-E17D8DE6D7E4}" destId="{4B30EABD-B9D7-48E1-9D83-29558A9B7E59}" srcOrd="2" destOrd="0" presId="urn:microsoft.com/office/officeart/2005/8/layout/vList2"/>
    <dgm:cxn modelId="{E90EF0A5-B9EE-4500-8E03-BA6766F8FD59}" type="presParOf" srcId="{712A3598-1AC2-4025-8DBB-E17D8DE6D7E4}" destId="{84B5458F-BF6C-4F22-9109-4FFE51158181}" srcOrd="3" destOrd="0" presId="urn:microsoft.com/office/officeart/2005/8/layout/vList2"/>
    <dgm:cxn modelId="{1601DCA7-D4B7-4F30-8D38-21FA55274040}" type="presParOf" srcId="{712A3598-1AC2-4025-8DBB-E17D8DE6D7E4}" destId="{77CDCB49-F7E9-4DA7-8BBC-4899C566AB36}" srcOrd="4" destOrd="0" presId="urn:microsoft.com/office/officeart/2005/8/layout/vList2"/>
    <dgm:cxn modelId="{E4CFBA2F-1656-4693-BA42-CCA1F7DB9C2C}" type="presParOf" srcId="{712A3598-1AC2-4025-8DBB-E17D8DE6D7E4}" destId="{7E106324-BD37-4E40-8B77-4E07D56DE8DA}" srcOrd="5" destOrd="0" presId="urn:microsoft.com/office/officeart/2005/8/layout/vList2"/>
    <dgm:cxn modelId="{FC66479C-6F0B-48BF-837A-9041ABC394EE}" type="presParOf" srcId="{712A3598-1AC2-4025-8DBB-E17D8DE6D7E4}" destId="{22056E7C-1595-44C8-AC62-AB8F8392F49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01BB40-696E-47C0-A920-18C20E1B3D7C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2B43F3A-09CC-40A2-A7ED-079B98E21B4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Provide access to safe and clean drinking water to Sundarban communities.</a:t>
          </a:r>
        </a:p>
      </dgm:t>
    </dgm:pt>
    <dgm:pt modelId="{2804FAD7-D860-4E16-84E4-0F0631A1CCBC}" type="parTrans" cxnId="{D23D546A-3B8F-4B9F-AE96-DEDB84E7257A}">
      <dgm:prSet/>
      <dgm:spPr/>
      <dgm:t>
        <a:bodyPr/>
        <a:lstStyle/>
        <a:p>
          <a:endParaRPr lang="en-US"/>
        </a:p>
      </dgm:t>
    </dgm:pt>
    <dgm:pt modelId="{D42E7746-D58B-4929-98FF-6AD8353CF48D}" type="sibTrans" cxnId="{D23D546A-3B8F-4B9F-AE96-DEDB84E7257A}">
      <dgm:prSet/>
      <dgm:spPr/>
      <dgm:t>
        <a:bodyPr/>
        <a:lstStyle/>
        <a:p>
          <a:endParaRPr lang="en-US"/>
        </a:p>
      </dgm:t>
    </dgm:pt>
    <dgm:pt modelId="{8B084FB4-4355-4473-8C56-E1A93440ABE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Install deep tube wells and promote rainwater harvesting.</a:t>
          </a:r>
        </a:p>
      </dgm:t>
    </dgm:pt>
    <dgm:pt modelId="{C4C3A050-BA4A-4DD0-B7FC-C7156FB573C8}" type="parTrans" cxnId="{7693DAAC-6B17-4C7A-B85F-425EDB8CF96E}">
      <dgm:prSet/>
      <dgm:spPr/>
      <dgm:t>
        <a:bodyPr/>
        <a:lstStyle/>
        <a:p>
          <a:endParaRPr lang="en-US"/>
        </a:p>
      </dgm:t>
    </dgm:pt>
    <dgm:pt modelId="{DBB31929-0572-484F-B9B3-881406432F43}" type="sibTrans" cxnId="{7693DAAC-6B17-4C7A-B85F-425EDB8CF96E}">
      <dgm:prSet/>
      <dgm:spPr/>
      <dgm:t>
        <a:bodyPr/>
        <a:lstStyle/>
        <a:p>
          <a:endParaRPr lang="en-US"/>
        </a:p>
      </dgm:t>
    </dgm:pt>
    <dgm:pt modelId="{EF392038-A636-402C-BAAA-71701A4BF01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Raise awareness of waterborne diseases and hygiene practices.</a:t>
          </a:r>
        </a:p>
      </dgm:t>
    </dgm:pt>
    <dgm:pt modelId="{605030E8-5017-4CAA-A100-0B8F46E39AEB}" type="parTrans" cxnId="{0E422F4E-51AA-49ED-93E5-59BDF64878BE}">
      <dgm:prSet/>
      <dgm:spPr/>
      <dgm:t>
        <a:bodyPr/>
        <a:lstStyle/>
        <a:p>
          <a:endParaRPr lang="en-US"/>
        </a:p>
      </dgm:t>
    </dgm:pt>
    <dgm:pt modelId="{74F526A7-8E56-41CB-A7C5-BF9A9E8BB3FD}" type="sibTrans" cxnId="{0E422F4E-51AA-49ED-93E5-59BDF64878BE}">
      <dgm:prSet/>
      <dgm:spPr/>
      <dgm:t>
        <a:bodyPr/>
        <a:lstStyle/>
        <a:p>
          <a:endParaRPr lang="en-US"/>
        </a:p>
      </dgm:t>
    </dgm:pt>
    <dgm:pt modelId="{5EB9DC78-6B36-4B66-A4D8-E5D4E3C64D4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Ensure sustainable water management through community involvement.</a:t>
          </a:r>
        </a:p>
      </dgm:t>
    </dgm:pt>
    <dgm:pt modelId="{C12C2393-957C-4C8A-8226-8C2F4CE9586E}" type="parTrans" cxnId="{9CFD09CF-386B-48D5-92AF-E4DA36347DB7}">
      <dgm:prSet/>
      <dgm:spPr/>
      <dgm:t>
        <a:bodyPr/>
        <a:lstStyle/>
        <a:p>
          <a:endParaRPr lang="en-US"/>
        </a:p>
      </dgm:t>
    </dgm:pt>
    <dgm:pt modelId="{C8AC0FA0-41D1-41F7-B218-A2ADDD95B070}" type="sibTrans" cxnId="{9CFD09CF-386B-48D5-92AF-E4DA36347DB7}">
      <dgm:prSet/>
      <dgm:spPr/>
      <dgm:t>
        <a:bodyPr/>
        <a:lstStyle/>
        <a:p>
          <a:endParaRPr lang="en-US"/>
        </a:p>
      </dgm:t>
    </dgm:pt>
    <dgm:pt modelId="{4B255D6B-9AF4-4069-BFBC-1138946A568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Assess and improve water quality using scientific data.</a:t>
          </a:r>
        </a:p>
      </dgm:t>
    </dgm:pt>
    <dgm:pt modelId="{E055BD18-C53E-4B1E-8CAE-446B2EE322DF}" type="parTrans" cxnId="{308AC4C3-9068-45BD-92AE-6E71AA4FC779}">
      <dgm:prSet/>
      <dgm:spPr/>
      <dgm:t>
        <a:bodyPr/>
        <a:lstStyle/>
        <a:p>
          <a:endParaRPr lang="en-US"/>
        </a:p>
      </dgm:t>
    </dgm:pt>
    <dgm:pt modelId="{A9DF9DB2-A6FE-416B-8880-DF25FD661914}" type="sibTrans" cxnId="{308AC4C3-9068-45BD-92AE-6E71AA4FC779}">
      <dgm:prSet/>
      <dgm:spPr/>
      <dgm:t>
        <a:bodyPr/>
        <a:lstStyle/>
        <a:p>
          <a:endParaRPr lang="en-US"/>
        </a:p>
      </dgm:t>
    </dgm:pt>
    <dgm:pt modelId="{9A4CA2EF-2E5A-4F2E-A9A2-462F1DEC0B11}" type="pres">
      <dgm:prSet presAssocID="{3F01BB40-696E-47C0-A920-18C20E1B3D7C}" presName="root" presStyleCnt="0">
        <dgm:presLayoutVars>
          <dgm:dir/>
          <dgm:resizeHandles val="exact"/>
        </dgm:presLayoutVars>
      </dgm:prSet>
      <dgm:spPr/>
    </dgm:pt>
    <dgm:pt modelId="{F75DBC95-0AD7-46CA-B9D1-FCA3CAB6C4DE}" type="pres">
      <dgm:prSet presAssocID="{E2B43F3A-09CC-40A2-A7ED-079B98E21B40}" presName="compNode" presStyleCnt="0"/>
      <dgm:spPr/>
    </dgm:pt>
    <dgm:pt modelId="{6B3ADB9C-E7FF-4A32-88A2-15E75C2CEBC6}" type="pres">
      <dgm:prSet presAssocID="{E2B43F3A-09CC-40A2-A7ED-079B98E21B40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nk"/>
        </a:ext>
      </dgm:extLst>
    </dgm:pt>
    <dgm:pt modelId="{E112941E-1BE0-4B69-A605-23EEE5FBDCE2}" type="pres">
      <dgm:prSet presAssocID="{E2B43F3A-09CC-40A2-A7ED-079B98E21B40}" presName="spaceRect" presStyleCnt="0"/>
      <dgm:spPr/>
    </dgm:pt>
    <dgm:pt modelId="{65179E09-CFB6-4AB0-BD35-DB2220759028}" type="pres">
      <dgm:prSet presAssocID="{E2B43F3A-09CC-40A2-A7ED-079B98E21B40}" presName="textRect" presStyleLbl="revTx" presStyleIdx="0" presStyleCnt="5">
        <dgm:presLayoutVars>
          <dgm:chMax val="1"/>
          <dgm:chPref val="1"/>
        </dgm:presLayoutVars>
      </dgm:prSet>
      <dgm:spPr/>
    </dgm:pt>
    <dgm:pt modelId="{ACB90EE5-EC2A-4D01-8992-7176A253CF39}" type="pres">
      <dgm:prSet presAssocID="{D42E7746-D58B-4929-98FF-6AD8353CF48D}" presName="sibTrans" presStyleCnt="0"/>
      <dgm:spPr/>
    </dgm:pt>
    <dgm:pt modelId="{5E145F24-18C5-4506-B7FF-08AE6BF737F5}" type="pres">
      <dgm:prSet presAssocID="{8B084FB4-4355-4473-8C56-E1A93440ABEF}" presName="compNode" presStyleCnt="0"/>
      <dgm:spPr/>
    </dgm:pt>
    <dgm:pt modelId="{FC1AA440-5E5C-4DFB-94F6-D43E337EB831}" type="pres">
      <dgm:prSet presAssocID="{8B084FB4-4355-4473-8C56-E1A93440ABE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tering pot"/>
        </a:ext>
      </dgm:extLst>
    </dgm:pt>
    <dgm:pt modelId="{53A512FA-DCEF-4EA5-9FBC-BEC7AEA943EB}" type="pres">
      <dgm:prSet presAssocID="{8B084FB4-4355-4473-8C56-E1A93440ABEF}" presName="spaceRect" presStyleCnt="0"/>
      <dgm:spPr/>
    </dgm:pt>
    <dgm:pt modelId="{95AA511E-3DF4-4A88-8A05-9FD99F4CB81B}" type="pres">
      <dgm:prSet presAssocID="{8B084FB4-4355-4473-8C56-E1A93440ABEF}" presName="textRect" presStyleLbl="revTx" presStyleIdx="1" presStyleCnt="5">
        <dgm:presLayoutVars>
          <dgm:chMax val="1"/>
          <dgm:chPref val="1"/>
        </dgm:presLayoutVars>
      </dgm:prSet>
      <dgm:spPr/>
    </dgm:pt>
    <dgm:pt modelId="{37AA2757-9D8D-4531-92FF-575CE0024C5F}" type="pres">
      <dgm:prSet presAssocID="{DBB31929-0572-484F-B9B3-881406432F43}" presName="sibTrans" presStyleCnt="0"/>
      <dgm:spPr/>
    </dgm:pt>
    <dgm:pt modelId="{6A915EAB-42A1-479C-828B-F333DE732EA2}" type="pres">
      <dgm:prSet presAssocID="{EF392038-A636-402C-BAAA-71701A4BF01D}" presName="compNode" presStyleCnt="0"/>
      <dgm:spPr/>
    </dgm:pt>
    <dgm:pt modelId="{11051A96-3E28-486E-A27C-1C01307C0BBF}" type="pres">
      <dgm:prSet presAssocID="{EF392038-A636-402C-BAAA-71701A4BF01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ower"/>
        </a:ext>
      </dgm:extLst>
    </dgm:pt>
    <dgm:pt modelId="{6A291F2B-5669-49DD-BA43-DF26A17795ED}" type="pres">
      <dgm:prSet presAssocID="{EF392038-A636-402C-BAAA-71701A4BF01D}" presName="spaceRect" presStyleCnt="0"/>
      <dgm:spPr/>
    </dgm:pt>
    <dgm:pt modelId="{452608F4-42C1-4E04-9D03-E6D3B2F6539B}" type="pres">
      <dgm:prSet presAssocID="{EF392038-A636-402C-BAAA-71701A4BF01D}" presName="textRect" presStyleLbl="revTx" presStyleIdx="2" presStyleCnt="5">
        <dgm:presLayoutVars>
          <dgm:chMax val="1"/>
          <dgm:chPref val="1"/>
        </dgm:presLayoutVars>
      </dgm:prSet>
      <dgm:spPr/>
    </dgm:pt>
    <dgm:pt modelId="{91227486-6451-4372-BE9C-330828B5367C}" type="pres">
      <dgm:prSet presAssocID="{74F526A7-8E56-41CB-A7C5-BF9A9E8BB3FD}" presName="sibTrans" presStyleCnt="0"/>
      <dgm:spPr/>
    </dgm:pt>
    <dgm:pt modelId="{BD0C0209-DB22-48F7-A8AE-CBF07D726545}" type="pres">
      <dgm:prSet presAssocID="{5EB9DC78-6B36-4B66-A4D8-E5D4E3C64D49}" presName="compNode" presStyleCnt="0"/>
      <dgm:spPr/>
    </dgm:pt>
    <dgm:pt modelId="{D49E2CD5-A135-401F-A77E-F9B187FAF758}" type="pres">
      <dgm:prSet presAssocID="{5EB9DC78-6B36-4B66-A4D8-E5D4E3C64D4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ter"/>
        </a:ext>
      </dgm:extLst>
    </dgm:pt>
    <dgm:pt modelId="{DBBA9D65-94F2-4DFD-80F5-477F4EC93E4A}" type="pres">
      <dgm:prSet presAssocID="{5EB9DC78-6B36-4B66-A4D8-E5D4E3C64D49}" presName="spaceRect" presStyleCnt="0"/>
      <dgm:spPr/>
    </dgm:pt>
    <dgm:pt modelId="{5469683F-3A84-4073-BDCE-D5516AE224B3}" type="pres">
      <dgm:prSet presAssocID="{5EB9DC78-6B36-4B66-A4D8-E5D4E3C64D49}" presName="textRect" presStyleLbl="revTx" presStyleIdx="3" presStyleCnt="5">
        <dgm:presLayoutVars>
          <dgm:chMax val="1"/>
          <dgm:chPref val="1"/>
        </dgm:presLayoutVars>
      </dgm:prSet>
      <dgm:spPr/>
    </dgm:pt>
    <dgm:pt modelId="{B79480D4-B841-4163-91A0-01BF7CA37047}" type="pres">
      <dgm:prSet presAssocID="{C8AC0FA0-41D1-41F7-B218-A2ADDD95B070}" presName="sibTrans" presStyleCnt="0"/>
      <dgm:spPr/>
    </dgm:pt>
    <dgm:pt modelId="{72A313CD-C558-43E7-AAEA-FE9CD7AFFCA0}" type="pres">
      <dgm:prSet presAssocID="{4B255D6B-9AF4-4069-BFBC-1138946A568F}" presName="compNode" presStyleCnt="0"/>
      <dgm:spPr/>
    </dgm:pt>
    <dgm:pt modelId="{B4412210-8BB0-43F6-A954-17EC20F675E0}" type="pres">
      <dgm:prSet presAssocID="{4B255D6B-9AF4-4069-BFBC-1138946A568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aker"/>
        </a:ext>
      </dgm:extLst>
    </dgm:pt>
    <dgm:pt modelId="{7006F1AB-1716-49A0-A8D5-29EE0D54BE1E}" type="pres">
      <dgm:prSet presAssocID="{4B255D6B-9AF4-4069-BFBC-1138946A568F}" presName="spaceRect" presStyleCnt="0"/>
      <dgm:spPr/>
    </dgm:pt>
    <dgm:pt modelId="{B494511F-F4E2-4756-B461-834CF92F01C7}" type="pres">
      <dgm:prSet presAssocID="{4B255D6B-9AF4-4069-BFBC-1138946A568F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1DDF0B05-6156-4ADD-9C2E-2804F15A4902}" type="presOf" srcId="{E2B43F3A-09CC-40A2-A7ED-079B98E21B40}" destId="{65179E09-CFB6-4AB0-BD35-DB2220759028}" srcOrd="0" destOrd="0" presId="urn:microsoft.com/office/officeart/2018/2/layout/IconLabelList"/>
    <dgm:cxn modelId="{B9AF4716-475F-40D6-9C54-4214631889FE}" type="presOf" srcId="{4B255D6B-9AF4-4069-BFBC-1138946A568F}" destId="{B494511F-F4E2-4756-B461-834CF92F01C7}" srcOrd="0" destOrd="0" presId="urn:microsoft.com/office/officeart/2018/2/layout/IconLabelList"/>
    <dgm:cxn modelId="{FABAC024-6628-4FA4-A8BE-C7B03FAD2DF5}" type="presOf" srcId="{5EB9DC78-6B36-4B66-A4D8-E5D4E3C64D49}" destId="{5469683F-3A84-4073-BDCE-D5516AE224B3}" srcOrd="0" destOrd="0" presId="urn:microsoft.com/office/officeart/2018/2/layout/IconLabelList"/>
    <dgm:cxn modelId="{D23D546A-3B8F-4B9F-AE96-DEDB84E7257A}" srcId="{3F01BB40-696E-47C0-A920-18C20E1B3D7C}" destId="{E2B43F3A-09CC-40A2-A7ED-079B98E21B40}" srcOrd="0" destOrd="0" parTransId="{2804FAD7-D860-4E16-84E4-0F0631A1CCBC}" sibTransId="{D42E7746-D58B-4929-98FF-6AD8353CF48D}"/>
    <dgm:cxn modelId="{0E422F4E-51AA-49ED-93E5-59BDF64878BE}" srcId="{3F01BB40-696E-47C0-A920-18C20E1B3D7C}" destId="{EF392038-A636-402C-BAAA-71701A4BF01D}" srcOrd="2" destOrd="0" parTransId="{605030E8-5017-4CAA-A100-0B8F46E39AEB}" sibTransId="{74F526A7-8E56-41CB-A7C5-BF9A9E8BB3FD}"/>
    <dgm:cxn modelId="{F3B43A70-D40E-4169-9CA6-4CBC3A267810}" type="presOf" srcId="{8B084FB4-4355-4473-8C56-E1A93440ABEF}" destId="{95AA511E-3DF4-4A88-8A05-9FD99F4CB81B}" srcOrd="0" destOrd="0" presId="urn:microsoft.com/office/officeart/2018/2/layout/IconLabelList"/>
    <dgm:cxn modelId="{358E6E8B-84A8-4677-B00D-7E4C9E64B445}" type="presOf" srcId="{EF392038-A636-402C-BAAA-71701A4BF01D}" destId="{452608F4-42C1-4E04-9D03-E6D3B2F6539B}" srcOrd="0" destOrd="0" presId="urn:microsoft.com/office/officeart/2018/2/layout/IconLabelList"/>
    <dgm:cxn modelId="{7693DAAC-6B17-4C7A-B85F-425EDB8CF96E}" srcId="{3F01BB40-696E-47C0-A920-18C20E1B3D7C}" destId="{8B084FB4-4355-4473-8C56-E1A93440ABEF}" srcOrd="1" destOrd="0" parTransId="{C4C3A050-BA4A-4DD0-B7FC-C7156FB573C8}" sibTransId="{DBB31929-0572-484F-B9B3-881406432F43}"/>
    <dgm:cxn modelId="{308AC4C3-9068-45BD-92AE-6E71AA4FC779}" srcId="{3F01BB40-696E-47C0-A920-18C20E1B3D7C}" destId="{4B255D6B-9AF4-4069-BFBC-1138946A568F}" srcOrd="4" destOrd="0" parTransId="{E055BD18-C53E-4B1E-8CAE-446B2EE322DF}" sibTransId="{A9DF9DB2-A6FE-416B-8880-DF25FD661914}"/>
    <dgm:cxn modelId="{9CFD09CF-386B-48D5-92AF-E4DA36347DB7}" srcId="{3F01BB40-696E-47C0-A920-18C20E1B3D7C}" destId="{5EB9DC78-6B36-4B66-A4D8-E5D4E3C64D49}" srcOrd="3" destOrd="0" parTransId="{C12C2393-957C-4C8A-8226-8C2F4CE9586E}" sibTransId="{C8AC0FA0-41D1-41F7-B218-A2ADDD95B070}"/>
    <dgm:cxn modelId="{5E1402DA-99C5-49B1-9380-33866A6F6D3C}" type="presOf" srcId="{3F01BB40-696E-47C0-A920-18C20E1B3D7C}" destId="{9A4CA2EF-2E5A-4F2E-A9A2-462F1DEC0B11}" srcOrd="0" destOrd="0" presId="urn:microsoft.com/office/officeart/2018/2/layout/IconLabelList"/>
    <dgm:cxn modelId="{C71387B3-B973-41CB-B3EE-632C9729AFC3}" type="presParOf" srcId="{9A4CA2EF-2E5A-4F2E-A9A2-462F1DEC0B11}" destId="{F75DBC95-0AD7-46CA-B9D1-FCA3CAB6C4DE}" srcOrd="0" destOrd="0" presId="urn:microsoft.com/office/officeart/2018/2/layout/IconLabelList"/>
    <dgm:cxn modelId="{2AB778EB-106F-4FF9-8F6D-48E677B2C868}" type="presParOf" srcId="{F75DBC95-0AD7-46CA-B9D1-FCA3CAB6C4DE}" destId="{6B3ADB9C-E7FF-4A32-88A2-15E75C2CEBC6}" srcOrd="0" destOrd="0" presId="urn:microsoft.com/office/officeart/2018/2/layout/IconLabelList"/>
    <dgm:cxn modelId="{2F28475C-F914-4DF4-84EA-7BCE60AA5B89}" type="presParOf" srcId="{F75DBC95-0AD7-46CA-B9D1-FCA3CAB6C4DE}" destId="{E112941E-1BE0-4B69-A605-23EEE5FBDCE2}" srcOrd="1" destOrd="0" presId="urn:microsoft.com/office/officeart/2018/2/layout/IconLabelList"/>
    <dgm:cxn modelId="{EF606411-04B3-479E-A5A7-4EE03AC91781}" type="presParOf" srcId="{F75DBC95-0AD7-46CA-B9D1-FCA3CAB6C4DE}" destId="{65179E09-CFB6-4AB0-BD35-DB2220759028}" srcOrd="2" destOrd="0" presId="urn:microsoft.com/office/officeart/2018/2/layout/IconLabelList"/>
    <dgm:cxn modelId="{EF37650D-6A8F-4E63-9E55-772D3B4110B2}" type="presParOf" srcId="{9A4CA2EF-2E5A-4F2E-A9A2-462F1DEC0B11}" destId="{ACB90EE5-EC2A-4D01-8992-7176A253CF39}" srcOrd="1" destOrd="0" presId="urn:microsoft.com/office/officeart/2018/2/layout/IconLabelList"/>
    <dgm:cxn modelId="{EBE6EFBF-CC9F-4036-9776-8872F5BD6CF9}" type="presParOf" srcId="{9A4CA2EF-2E5A-4F2E-A9A2-462F1DEC0B11}" destId="{5E145F24-18C5-4506-B7FF-08AE6BF737F5}" srcOrd="2" destOrd="0" presId="urn:microsoft.com/office/officeart/2018/2/layout/IconLabelList"/>
    <dgm:cxn modelId="{358B64AF-0224-4EB1-AA43-9B05381429EC}" type="presParOf" srcId="{5E145F24-18C5-4506-B7FF-08AE6BF737F5}" destId="{FC1AA440-5E5C-4DFB-94F6-D43E337EB831}" srcOrd="0" destOrd="0" presId="urn:microsoft.com/office/officeart/2018/2/layout/IconLabelList"/>
    <dgm:cxn modelId="{485AF4E1-0F88-4A8F-A6BC-A353B272F39C}" type="presParOf" srcId="{5E145F24-18C5-4506-B7FF-08AE6BF737F5}" destId="{53A512FA-DCEF-4EA5-9FBC-BEC7AEA943EB}" srcOrd="1" destOrd="0" presId="urn:microsoft.com/office/officeart/2018/2/layout/IconLabelList"/>
    <dgm:cxn modelId="{909273F4-AD25-4C11-8181-2AF3183B449F}" type="presParOf" srcId="{5E145F24-18C5-4506-B7FF-08AE6BF737F5}" destId="{95AA511E-3DF4-4A88-8A05-9FD99F4CB81B}" srcOrd="2" destOrd="0" presId="urn:microsoft.com/office/officeart/2018/2/layout/IconLabelList"/>
    <dgm:cxn modelId="{1F6DE3A9-35DF-43E5-8DA9-E2EB5E29C861}" type="presParOf" srcId="{9A4CA2EF-2E5A-4F2E-A9A2-462F1DEC0B11}" destId="{37AA2757-9D8D-4531-92FF-575CE0024C5F}" srcOrd="3" destOrd="0" presId="urn:microsoft.com/office/officeart/2018/2/layout/IconLabelList"/>
    <dgm:cxn modelId="{7F26A6F4-D12B-4674-8F10-AFC8F3224913}" type="presParOf" srcId="{9A4CA2EF-2E5A-4F2E-A9A2-462F1DEC0B11}" destId="{6A915EAB-42A1-479C-828B-F333DE732EA2}" srcOrd="4" destOrd="0" presId="urn:microsoft.com/office/officeart/2018/2/layout/IconLabelList"/>
    <dgm:cxn modelId="{12C512AA-CF0A-44D2-9C04-3CC3E3CBF709}" type="presParOf" srcId="{6A915EAB-42A1-479C-828B-F333DE732EA2}" destId="{11051A96-3E28-486E-A27C-1C01307C0BBF}" srcOrd="0" destOrd="0" presId="urn:microsoft.com/office/officeart/2018/2/layout/IconLabelList"/>
    <dgm:cxn modelId="{E8FDEE41-C1DE-402B-BF42-A5E6D40CAAEA}" type="presParOf" srcId="{6A915EAB-42A1-479C-828B-F333DE732EA2}" destId="{6A291F2B-5669-49DD-BA43-DF26A17795ED}" srcOrd="1" destOrd="0" presId="urn:microsoft.com/office/officeart/2018/2/layout/IconLabelList"/>
    <dgm:cxn modelId="{C5445300-7D8E-4517-94F5-9D96C8C42489}" type="presParOf" srcId="{6A915EAB-42A1-479C-828B-F333DE732EA2}" destId="{452608F4-42C1-4E04-9D03-E6D3B2F6539B}" srcOrd="2" destOrd="0" presId="urn:microsoft.com/office/officeart/2018/2/layout/IconLabelList"/>
    <dgm:cxn modelId="{C53D3B0B-E365-421D-A3DB-B61F41A2632D}" type="presParOf" srcId="{9A4CA2EF-2E5A-4F2E-A9A2-462F1DEC0B11}" destId="{91227486-6451-4372-BE9C-330828B5367C}" srcOrd="5" destOrd="0" presId="urn:microsoft.com/office/officeart/2018/2/layout/IconLabelList"/>
    <dgm:cxn modelId="{3FCA5E40-372E-4472-868F-06F7FA8A0C79}" type="presParOf" srcId="{9A4CA2EF-2E5A-4F2E-A9A2-462F1DEC0B11}" destId="{BD0C0209-DB22-48F7-A8AE-CBF07D726545}" srcOrd="6" destOrd="0" presId="urn:microsoft.com/office/officeart/2018/2/layout/IconLabelList"/>
    <dgm:cxn modelId="{91D1E408-C7A7-4A46-AB61-1A83D38836D2}" type="presParOf" srcId="{BD0C0209-DB22-48F7-A8AE-CBF07D726545}" destId="{D49E2CD5-A135-401F-A77E-F9B187FAF758}" srcOrd="0" destOrd="0" presId="urn:microsoft.com/office/officeart/2018/2/layout/IconLabelList"/>
    <dgm:cxn modelId="{6480A804-19D2-4EB2-B0F6-9DF5A8454377}" type="presParOf" srcId="{BD0C0209-DB22-48F7-A8AE-CBF07D726545}" destId="{DBBA9D65-94F2-4DFD-80F5-477F4EC93E4A}" srcOrd="1" destOrd="0" presId="urn:microsoft.com/office/officeart/2018/2/layout/IconLabelList"/>
    <dgm:cxn modelId="{3222D16E-4826-40B7-B2BC-FA54AB58D20D}" type="presParOf" srcId="{BD0C0209-DB22-48F7-A8AE-CBF07D726545}" destId="{5469683F-3A84-4073-BDCE-D5516AE224B3}" srcOrd="2" destOrd="0" presId="urn:microsoft.com/office/officeart/2018/2/layout/IconLabelList"/>
    <dgm:cxn modelId="{8703F468-2ED5-4FBC-BB7D-B3E02C9BF39A}" type="presParOf" srcId="{9A4CA2EF-2E5A-4F2E-A9A2-462F1DEC0B11}" destId="{B79480D4-B841-4163-91A0-01BF7CA37047}" srcOrd="7" destOrd="0" presId="urn:microsoft.com/office/officeart/2018/2/layout/IconLabelList"/>
    <dgm:cxn modelId="{BF664019-4337-4A68-BF69-F3E44BC44B4A}" type="presParOf" srcId="{9A4CA2EF-2E5A-4F2E-A9A2-462F1DEC0B11}" destId="{72A313CD-C558-43E7-AAEA-FE9CD7AFFCA0}" srcOrd="8" destOrd="0" presId="urn:microsoft.com/office/officeart/2018/2/layout/IconLabelList"/>
    <dgm:cxn modelId="{54FA1A3F-6BC4-417A-8384-7AF9D943D78D}" type="presParOf" srcId="{72A313CD-C558-43E7-AAEA-FE9CD7AFFCA0}" destId="{B4412210-8BB0-43F6-A954-17EC20F675E0}" srcOrd="0" destOrd="0" presId="urn:microsoft.com/office/officeart/2018/2/layout/IconLabelList"/>
    <dgm:cxn modelId="{20BC8C76-A241-4B3C-AFF0-ABB3A071CABE}" type="presParOf" srcId="{72A313CD-C558-43E7-AAEA-FE9CD7AFFCA0}" destId="{7006F1AB-1716-49A0-A8D5-29EE0D54BE1E}" srcOrd="1" destOrd="0" presId="urn:microsoft.com/office/officeart/2018/2/layout/IconLabelList"/>
    <dgm:cxn modelId="{690EBE5A-CB7E-4DB8-88CF-42E59D96AE7D}" type="presParOf" srcId="{72A313CD-C558-43E7-AAEA-FE9CD7AFFCA0}" destId="{B494511F-F4E2-4756-B461-834CF92F01C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C295EC-0458-4052-B27C-403FE76A9D04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EE8FEF2-2300-4A17-99BD-26AE3B4A78C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Key Activities:</a:t>
          </a:r>
        </a:p>
      </dgm:t>
    </dgm:pt>
    <dgm:pt modelId="{3CDB0129-1803-40D9-A89A-B2F8EFDD7069}" type="parTrans" cxnId="{F028FCEB-A74C-439C-88F3-E11AC4D10DD9}">
      <dgm:prSet/>
      <dgm:spPr/>
      <dgm:t>
        <a:bodyPr/>
        <a:lstStyle/>
        <a:p>
          <a:endParaRPr lang="en-US"/>
        </a:p>
      </dgm:t>
    </dgm:pt>
    <dgm:pt modelId="{12491DD5-9917-47EC-93AB-403438FCDF6E}" type="sibTrans" cxnId="{F028FCEB-A74C-439C-88F3-E11AC4D10DD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A95AF02-AA91-4A12-831E-EC4FC14E620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Community Needs Assessment: Baseline survey of water access and quality.</a:t>
          </a:r>
        </a:p>
      </dgm:t>
    </dgm:pt>
    <dgm:pt modelId="{646EB7FD-291F-4542-99B2-D1B2540B5021}" type="parTrans" cxnId="{5587C360-E4B3-4FF7-A977-C8655BA90EBA}">
      <dgm:prSet/>
      <dgm:spPr/>
      <dgm:t>
        <a:bodyPr/>
        <a:lstStyle/>
        <a:p>
          <a:endParaRPr lang="en-US"/>
        </a:p>
      </dgm:t>
    </dgm:pt>
    <dgm:pt modelId="{3FD11FC1-7D3E-45C7-BCEF-AB6F32E50029}" type="sibTrans" cxnId="{5587C360-E4B3-4FF7-A977-C8655BA90EB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B73B0E9-6760-4E3E-AE75-355CE72316C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Water Quality Assessment: Analyze groundwater samples.</a:t>
          </a:r>
        </a:p>
      </dgm:t>
    </dgm:pt>
    <dgm:pt modelId="{71AEE23D-C056-4560-872F-7EC4116F46C4}" type="parTrans" cxnId="{9F46898A-0EE4-4A06-924D-D71061D4AF53}">
      <dgm:prSet/>
      <dgm:spPr/>
      <dgm:t>
        <a:bodyPr/>
        <a:lstStyle/>
        <a:p>
          <a:endParaRPr lang="en-US"/>
        </a:p>
      </dgm:t>
    </dgm:pt>
    <dgm:pt modelId="{E40E117F-11AD-4901-952D-FBE3C0EDE35F}" type="sibTrans" cxnId="{9F46898A-0EE4-4A06-924D-D71061D4AF5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FDE3D77-8361-40FC-A647-2BC7C2574FA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Deep Tube Well Installation: Set up in high-demand areas.</a:t>
          </a:r>
        </a:p>
      </dgm:t>
    </dgm:pt>
    <dgm:pt modelId="{0FE82117-E128-40DB-A00A-6D60013A858B}" type="parTrans" cxnId="{1B2D97BB-862C-4233-A9EF-A4EF9E52E780}">
      <dgm:prSet/>
      <dgm:spPr/>
      <dgm:t>
        <a:bodyPr/>
        <a:lstStyle/>
        <a:p>
          <a:endParaRPr lang="en-US"/>
        </a:p>
      </dgm:t>
    </dgm:pt>
    <dgm:pt modelId="{9CA05D65-9984-4010-BE81-D04AD56CF50B}" type="sibTrans" cxnId="{1B2D97BB-862C-4233-A9EF-A4EF9E52E78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7322D35-7D42-428E-B6B5-5828E7F97D1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Rainwater Harvesting: Install systems to reduce groundwater reliance.</a:t>
          </a:r>
        </a:p>
      </dgm:t>
    </dgm:pt>
    <dgm:pt modelId="{A77B4C79-444F-4960-8B67-C3B97992041E}" type="parTrans" cxnId="{055CE06E-E08C-4E01-B5CD-52F758A6F58E}">
      <dgm:prSet/>
      <dgm:spPr/>
      <dgm:t>
        <a:bodyPr/>
        <a:lstStyle/>
        <a:p>
          <a:endParaRPr lang="en-US"/>
        </a:p>
      </dgm:t>
    </dgm:pt>
    <dgm:pt modelId="{2AE78AA3-F777-4F19-94CF-BAA79F572A20}" type="sibTrans" cxnId="{055CE06E-E08C-4E01-B5CD-52F758A6F58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96FB379-EE1C-4DB4-BCFE-902B5FA46FE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Community Awareness Campaigns: Workshops on hygiene and clean water.</a:t>
          </a:r>
        </a:p>
      </dgm:t>
    </dgm:pt>
    <dgm:pt modelId="{ECD26C49-F139-41B1-92F3-D74BBE75DF94}" type="parTrans" cxnId="{F7087B2F-1AE4-4FA1-8F9C-1EEFD8C1DDEA}">
      <dgm:prSet/>
      <dgm:spPr/>
      <dgm:t>
        <a:bodyPr/>
        <a:lstStyle/>
        <a:p>
          <a:endParaRPr lang="en-US"/>
        </a:p>
      </dgm:t>
    </dgm:pt>
    <dgm:pt modelId="{CB26E085-BD33-47CF-AC17-4353B2C20F50}" type="sibTrans" cxnId="{F7087B2F-1AE4-4FA1-8F9C-1EEFD8C1DDE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15996A7-6340-4A29-921F-A6C9232C7D0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Pipeline Supply: Explore treated surface water supply.</a:t>
          </a:r>
        </a:p>
      </dgm:t>
    </dgm:pt>
    <dgm:pt modelId="{9A3345BF-E8AF-42EA-8E84-9C086C83EF78}" type="parTrans" cxnId="{B95C05AC-C01B-48AD-B231-09FE854D9215}">
      <dgm:prSet/>
      <dgm:spPr/>
      <dgm:t>
        <a:bodyPr/>
        <a:lstStyle/>
        <a:p>
          <a:endParaRPr lang="en-US"/>
        </a:p>
      </dgm:t>
    </dgm:pt>
    <dgm:pt modelId="{3F819716-42C8-41A8-8879-1741BB57002C}" type="sibTrans" cxnId="{B95C05AC-C01B-48AD-B231-09FE854D9215}">
      <dgm:prSet/>
      <dgm:spPr/>
      <dgm:t>
        <a:bodyPr/>
        <a:lstStyle/>
        <a:p>
          <a:endParaRPr lang="en-US"/>
        </a:p>
      </dgm:t>
    </dgm:pt>
    <dgm:pt modelId="{9D0276EF-DE5F-40AC-8F8A-CDD848CA00FB}" type="pres">
      <dgm:prSet presAssocID="{2AC295EC-0458-4052-B27C-403FE76A9D04}" presName="root" presStyleCnt="0">
        <dgm:presLayoutVars>
          <dgm:dir/>
          <dgm:resizeHandles val="exact"/>
        </dgm:presLayoutVars>
      </dgm:prSet>
      <dgm:spPr/>
    </dgm:pt>
    <dgm:pt modelId="{16155347-0D9F-41CF-8239-3A80CA976F32}" type="pres">
      <dgm:prSet presAssocID="{2AC295EC-0458-4052-B27C-403FE76A9D04}" presName="container" presStyleCnt="0">
        <dgm:presLayoutVars>
          <dgm:dir/>
          <dgm:resizeHandles val="exact"/>
        </dgm:presLayoutVars>
      </dgm:prSet>
      <dgm:spPr/>
    </dgm:pt>
    <dgm:pt modelId="{33B42F12-9524-437C-B2A7-1CD45F3A3423}" type="pres">
      <dgm:prSet presAssocID="{EEE8FEF2-2300-4A17-99BD-26AE3B4A78CC}" presName="compNode" presStyleCnt="0"/>
      <dgm:spPr/>
    </dgm:pt>
    <dgm:pt modelId="{AF31D5BD-8EF5-4A54-9AF2-CBC1C2F04E9E}" type="pres">
      <dgm:prSet presAssocID="{EEE8FEF2-2300-4A17-99BD-26AE3B4A78CC}" presName="iconBgRect" presStyleLbl="bgShp" presStyleIdx="0" presStyleCnt="7"/>
      <dgm:spPr/>
    </dgm:pt>
    <dgm:pt modelId="{80C05E19-C416-43EF-96D5-9A6FF9112006}" type="pres">
      <dgm:prSet presAssocID="{EEE8FEF2-2300-4A17-99BD-26AE3B4A78CC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072286EC-D7F8-43B2-9273-8F12610492B0}" type="pres">
      <dgm:prSet presAssocID="{EEE8FEF2-2300-4A17-99BD-26AE3B4A78CC}" presName="spaceRect" presStyleCnt="0"/>
      <dgm:spPr/>
    </dgm:pt>
    <dgm:pt modelId="{6A7C8E7D-E866-48F5-95A0-7014777380F3}" type="pres">
      <dgm:prSet presAssocID="{EEE8FEF2-2300-4A17-99BD-26AE3B4A78CC}" presName="textRect" presStyleLbl="revTx" presStyleIdx="0" presStyleCnt="7">
        <dgm:presLayoutVars>
          <dgm:chMax val="1"/>
          <dgm:chPref val="1"/>
        </dgm:presLayoutVars>
      </dgm:prSet>
      <dgm:spPr/>
    </dgm:pt>
    <dgm:pt modelId="{45B4B8C3-AB44-4307-9086-21FCB606E454}" type="pres">
      <dgm:prSet presAssocID="{12491DD5-9917-47EC-93AB-403438FCDF6E}" presName="sibTrans" presStyleLbl="sibTrans2D1" presStyleIdx="0" presStyleCnt="0"/>
      <dgm:spPr/>
    </dgm:pt>
    <dgm:pt modelId="{63A3662D-1F4F-4733-BC02-14917BA62A9F}" type="pres">
      <dgm:prSet presAssocID="{8A95AF02-AA91-4A12-831E-EC4FC14E6207}" presName="compNode" presStyleCnt="0"/>
      <dgm:spPr/>
    </dgm:pt>
    <dgm:pt modelId="{B51890B2-E141-48CD-99D2-0F1468D1CDA6}" type="pres">
      <dgm:prSet presAssocID="{8A95AF02-AA91-4A12-831E-EC4FC14E6207}" presName="iconBgRect" presStyleLbl="bgShp" presStyleIdx="1" presStyleCnt="7"/>
      <dgm:spPr/>
    </dgm:pt>
    <dgm:pt modelId="{1B3CA3A9-6862-4005-8415-19FE883B3636}" type="pres">
      <dgm:prSet presAssocID="{8A95AF02-AA91-4A12-831E-EC4FC14E6207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ter"/>
        </a:ext>
      </dgm:extLst>
    </dgm:pt>
    <dgm:pt modelId="{3F9D7AE2-8C12-4F40-B42F-A42518BE48B0}" type="pres">
      <dgm:prSet presAssocID="{8A95AF02-AA91-4A12-831E-EC4FC14E6207}" presName="spaceRect" presStyleCnt="0"/>
      <dgm:spPr/>
    </dgm:pt>
    <dgm:pt modelId="{94306F9D-3FD7-445D-B117-574697BA8490}" type="pres">
      <dgm:prSet presAssocID="{8A95AF02-AA91-4A12-831E-EC4FC14E6207}" presName="textRect" presStyleLbl="revTx" presStyleIdx="1" presStyleCnt="7">
        <dgm:presLayoutVars>
          <dgm:chMax val="1"/>
          <dgm:chPref val="1"/>
        </dgm:presLayoutVars>
      </dgm:prSet>
      <dgm:spPr/>
    </dgm:pt>
    <dgm:pt modelId="{9C49044F-08D5-4F51-B142-182ACAA49D70}" type="pres">
      <dgm:prSet presAssocID="{3FD11FC1-7D3E-45C7-BCEF-AB6F32E50029}" presName="sibTrans" presStyleLbl="sibTrans2D1" presStyleIdx="0" presStyleCnt="0"/>
      <dgm:spPr/>
    </dgm:pt>
    <dgm:pt modelId="{E32452FB-1BC0-463A-9249-9DCD835C256C}" type="pres">
      <dgm:prSet presAssocID="{BB73B0E9-6760-4E3E-AE75-355CE72316C9}" presName="compNode" presStyleCnt="0"/>
      <dgm:spPr/>
    </dgm:pt>
    <dgm:pt modelId="{16C1A68B-534D-4A52-9B8D-E91CB76D25A2}" type="pres">
      <dgm:prSet presAssocID="{BB73B0E9-6760-4E3E-AE75-355CE72316C9}" presName="iconBgRect" presStyleLbl="bgShp" presStyleIdx="2" presStyleCnt="7"/>
      <dgm:spPr/>
    </dgm:pt>
    <dgm:pt modelId="{7016772F-125F-4561-A04C-91E30BCE555E}" type="pres">
      <dgm:prSet presAssocID="{BB73B0E9-6760-4E3E-AE75-355CE72316C9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in"/>
        </a:ext>
      </dgm:extLst>
    </dgm:pt>
    <dgm:pt modelId="{E6D5CD86-D277-4805-AB22-40BC6DD10020}" type="pres">
      <dgm:prSet presAssocID="{BB73B0E9-6760-4E3E-AE75-355CE72316C9}" presName="spaceRect" presStyleCnt="0"/>
      <dgm:spPr/>
    </dgm:pt>
    <dgm:pt modelId="{FEC1DBE2-3BBF-4505-98E6-BE8C4D3371D3}" type="pres">
      <dgm:prSet presAssocID="{BB73B0E9-6760-4E3E-AE75-355CE72316C9}" presName="textRect" presStyleLbl="revTx" presStyleIdx="2" presStyleCnt="7">
        <dgm:presLayoutVars>
          <dgm:chMax val="1"/>
          <dgm:chPref val="1"/>
        </dgm:presLayoutVars>
      </dgm:prSet>
      <dgm:spPr/>
    </dgm:pt>
    <dgm:pt modelId="{4708FE16-CA1D-4BBB-9ED4-6AA3A86ABF2D}" type="pres">
      <dgm:prSet presAssocID="{E40E117F-11AD-4901-952D-FBE3C0EDE35F}" presName="sibTrans" presStyleLbl="sibTrans2D1" presStyleIdx="0" presStyleCnt="0"/>
      <dgm:spPr/>
    </dgm:pt>
    <dgm:pt modelId="{58159283-582E-4FB9-8049-3CE0BA791AEC}" type="pres">
      <dgm:prSet presAssocID="{3FDE3D77-8361-40FC-A647-2BC7C2574FA2}" presName="compNode" presStyleCnt="0"/>
      <dgm:spPr/>
    </dgm:pt>
    <dgm:pt modelId="{A09FBA10-0DB9-4AE9-A868-20D9D238F322}" type="pres">
      <dgm:prSet presAssocID="{3FDE3D77-8361-40FC-A647-2BC7C2574FA2}" presName="iconBgRect" presStyleLbl="bgShp" presStyleIdx="3" presStyleCnt="7"/>
      <dgm:spPr/>
    </dgm:pt>
    <dgm:pt modelId="{DA99415D-3F47-4BE2-97F0-1F33EF5DD6CF}" type="pres">
      <dgm:prSet presAssocID="{3FDE3D77-8361-40FC-A647-2BC7C2574FA2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ctory"/>
        </a:ext>
      </dgm:extLst>
    </dgm:pt>
    <dgm:pt modelId="{5372C149-C6C7-4402-8A8D-B43F7E49FB03}" type="pres">
      <dgm:prSet presAssocID="{3FDE3D77-8361-40FC-A647-2BC7C2574FA2}" presName="spaceRect" presStyleCnt="0"/>
      <dgm:spPr/>
    </dgm:pt>
    <dgm:pt modelId="{3039F981-1AF4-48AB-A189-7B22DAB26EA2}" type="pres">
      <dgm:prSet presAssocID="{3FDE3D77-8361-40FC-A647-2BC7C2574FA2}" presName="textRect" presStyleLbl="revTx" presStyleIdx="3" presStyleCnt="7">
        <dgm:presLayoutVars>
          <dgm:chMax val="1"/>
          <dgm:chPref val="1"/>
        </dgm:presLayoutVars>
      </dgm:prSet>
      <dgm:spPr/>
    </dgm:pt>
    <dgm:pt modelId="{E8EF260F-6A2F-41BA-B985-494CD811FEE4}" type="pres">
      <dgm:prSet presAssocID="{9CA05D65-9984-4010-BE81-D04AD56CF50B}" presName="sibTrans" presStyleLbl="sibTrans2D1" presStyleIdx="0" presStyleCnt="0"/>
      <dgm:spPr/>
    </dgm:pt>
    <dgm:pt modelId="{404D91FD-6D77-4952-A716-8401249B2A19}" type="pres">
      <dgm:prSet presAssocID="{87322D35-7D42-428E-B6B5-5828E7F97D17}" presName="compNode" presStyleCnt="0"/>
      <dgm:spPr/>
    </dgm:pt>
    <dgm:pt modelId="{F07045C8-C07D-49D0-9F4A-7C3A1929B896}" type="pres">
      <dgm:prSet presAssocID="{87322D35-7D42-428E-B6B5-5828E7F97D17}" presName="iconBgRect" presStyleLbl="bgShp" presStyleIdx="4" presStyleCnt="7"/>
      <dgm:spPr/>
    </dgm:pt>
    <dgm:pt modelId="{1D75BFC4-D6D8-4816-9313-F68F597542D8}" type="pres">
      <dgm:prSet presAssocID="{87322D35-7D42-428E-B6B5-5828E7F97D17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tering pot"/>
        </a:ext>
      </dgm:extLst>
    </dgm:pt>
    <dgm:pt modelId="{1A0A3A83-508A-4EF9-ADA1-3C30739C9560}" type="pres">
      <dgm:prSet presAssocID="{87322D35-7D42-428E-B6B5-5828E7F97D17}" presName="spaceRect" presStyleCnt="0"/>
      <dgm:spPr/>
    </dgm:pt>
    <dgm:pt modelId="{84C261F6-748E-4C36-95B2-8CBDEDE1C206}" type="pres">
      <dgm:prSet presAssocID="{87322D35-7D42-428E-B6B5-5828E7F97D17}" presName="textRect" presStyleLbl="revTx" presStyleIdx="4" presStyleCnt="7">
        <dgm:presLayoutVars>
          <dgm:chMax val="1"/>
          <dgm:chPref val="1"/>
        </dgm:presLayoutVars>
      </dgm:prSet>
      <dgm:spPr/>
    </dgm:pt>
    <dgm:pt modelId="{336FAE48-6F96-4EE2-A45A-DB39CDA1F331}" type="pres">
      <dgm:prSet presAssocID="{2AE78AA3-F777-4F19-94CF-BAA79F572A20}" presName="sibTrans" presStyleLbl="sibTrans2D1" presStyleIdx="0" presStyleCnt="0"/>
      <dgm:spPr/>
    </dgm:pt>
    <dgm:pt modelId="{6EFB7A13-CF8A-4C6F-A7A6-DD0EE50F78E0}" type="pres">
      <dgm:prSet presAssocID="{996FB379-EE1C-4DB4-BCFE-902B5FA46FEC}" presName="compNode" presStyleCnt="0"/>
      <dgm:spPr/>
    </dgm:pt>
    <dgm:pt modelId="{7EAF3AC5-760D-4E0F-9826-CF3730C44F9C}" type="pres">
      <dgm:prSet presAssocID="{996FB379-EE1C-4DB4-BCFE-902B5FA46FEC}" presName="iconBgRect" presStyleLbl="bgShp" presStyleIdx="5" presStyleCnt="7"/>
      <dgm:spPr/>
    </dgm:pt>
    <dgm:pt modelId="{B2295CB2-3F28-4D85-AE34-5944896A6792}" type="pres">
      <dgm:prSet presAssocID="{996FB379-EE1C-4DB4-BCFE-902B5FA46FEC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nk"/>
        </a:ext>
      </dgm:extLst>
    </dgm:pt>
    <dgm:pt modelId="{CF1F7287-B9A0-4BE8-BA5F-C5762CD00C63}" type="pres">
      <dgm:prSet presAssocID="{996FB379-EE1C-4DB4-BCFE-902B5FA46FEC}" presName="spaceRect" presStyleCnt="0"/>
      <dgm:spPr/>
    </dgm:pt>
    <dgm:pt modelId="{A0B6D253-1D81-4057-A6FF-77B0357CDE29}" type="pres">
      <dgm:prSet presAssocID="{996FB379-EE1C-4DB4-BCFE-902B5FA46FEC}" presName="textRect" presStyleLbl="revTx" presStyleIdx="5" presStyleCnt="7">
        <dgm:presLayoutVars>
          <dgm:chMax val="1"/>
          <dgm:chPref val="1"/>
        </dgm:presLayoutVars>
      </dgm:prSet>
      <dgm:spPr/>
    </dgm:pt>
    <dgm:pt modelId="{01E3B29D-5A5F-43A7-B8C4-3E4512A3BB6D}" type="pres">
      <dgm:prSet presAssocID="{CB26E085-BD33-47CF-AC17-4353B2C20F50}" presName="sibTrans" presStyleLbl="sibTrans2D1" presStyleIdx="0" presStyleCnt="0"/>
      <dgm:spPr/>
    </dgm:pt>
    <dgm:pt modelId="{16BDB428-61B4-456C-9A5E-DFB8AA86148B}" type="pres">
      <dgm:prSet presAssocID="{C15996A7-6340-4A29-921F-A6C9232C7D07}" presName="compNode" presStyleCnt="0"/>
      <dgm:spPr/>
    </dgm:pt>
    <dgm:pt modelId="{67204415-450D-48F9-A352-266B6F0BBF6F}" type="pres">
      <dgm:prSet presAssocID="{C15996A7-6340-4A29-921F-A6C9232C7D07}" presName="iconBgRect" presStyleLbl="bgShp" presStyleIdx="6" presStyleCnt="7"/>
      <dgm:spPr/>
    </dgm:pt>
    <dgm:pt modelId="{E63F0009-2F06-47AF-858A-9B44B3BA90FF}" type="pres">
      <dgm:prSet presAssocID="{C15996A7-6340-4A29-921F-A6C9232C7D07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 dropper"/>
        </a:ext>
      </dgm:extLst>
    </dgm:pt>
    <dgm:pt modelId="{971F3E45-C79E-445A-AAF5-DEA160136D6A}" type="pres">
      <dgm:prSet presAssocID="{C15996A7-6340-4A29-921F-A6C9232C7D07}" presName="spaceRect" presStyleCnt="0"/>
      <dgm:spPr/>
    </dgm:pt>
    <dgm:pt modelId="{FB478214-AE39-452A-AD79-5B2497EA5F2A}" type="pres">
      <dgm:prSet presAssocID="{C15996A7-6340-4A29-921F-A6C9232C7D07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F204D002-EEE8-427F-AAB3-000E150CF995}" type="presOf" srcId="{3FD11FC1-7D3E-45C7-BCEF-AB6F32E50029}" destId="{9C49044F-08D5-4F51-B142-182ACAA49D70}" srcOrd="0" destOrd="0" presId="urn:microsoft.com/office/officeart/2018/2/layout/IconCircleList"/>
    <dgm:cxn modelId="{17405409-6B96-421A-A2A2-FA425EAE631E}" type="presOf" srcId="{CB26E085-BD33-47CF-AC17-4353B2C20F50}" destId="{01E3B29D-5A5F-43A7-B8C4-3E4512A3BB6D}" srcOrd="0" destOrd="0" presId="urn:microsoft.com/office/officeart/2018/2/layout/IconCircleList"/>
    <dgm:cxn modelId="{6A9ECB0E-B759-4B59-A6B4-D9B2C388A563}" type="presOf" srcId="{87322D35-7D42-428E-B6B5-5828E7F97D17}" destId="{84C261F6-748E-4C36-95B2-8CBDEDE1C206}" srcOrd="0" destOrd="0" presId="urn:microsoft.com/office/officeart/2018/2/layout/IconCircleList"/>
    <dgm:cxn modelId="{F7087B2F-1AE4-4FA1-8F9C-1EEFD8C1DDEA}" srcId="{2AC295EC-0458-4052-B27C-403FE76A9D04}" destId="{996FB379-EE1C-4DB4-BCFE-902B5FA46FEC}" srcOrd="5" destOrd="0" parTransId="{ECD26C49-F139-41B1-92F3-D74BBE75DF94}" sibTransId="{CB26E085-BD33-47CF-AC17-4353B2C20F50}"/>
    <dgm:cxn modelId="{D892013D-A6FF-4B0E-B983-2E601BD2143F}" type="presOf" srcId="{2AC295EC-0458-4052-B27C-403FE76A9D04}" destId="{9D0276EF-DE5F-40AC-8F8A-CDD848CA00FB}" srcOrd="0" destOrd="0" presId="urn:microsoft.com/office/officeart/2018/2/layout/IconCircleList"/>
    <dgm:cxn modelId="{5587C360-E4B3-4FF7-A977-C8655BA90EBA}" srcId="{2AC295EC-0458-4052-B27C-403FE76A9D04}" destId="{8A95AF02-AA91-4A12-831E-EC4FC14E6207}" srcOrd="1" destOrd="0" parTransId="{646EB7FD-291F-4542-99B2-D1B2540B5021}" sibTransId="{3FD11FC1-7D3E-45C7-BCEF-AB6F32E50029}"/>
    <dgm:cxn modelId="{055CE06E-E08C-4E01-B5CD-52F758A6F58E}" srcId="{2AC295EC-0458-4052-B27C-403FE76A9D04}" destId="{87322D35-7D42-428E-B6B5-5828E7F97D17}" srcOrd="4" destOrd="0" parTransId="{A77B4C79-444F-4960-8B67-C3B97992041E}" sibTransId="{2AE78AA3-F777-4F19-94CF-BAA79F572A20}"/>
    <dgm:cxn modelId="{CAA32073-4E9E-492F-BF51-168BCB9BC4C4}" type="presOf" srcId="{EEE8FEF2-2300-4A17-99BD-26AE3B4A78CC}" destId="{6A7C8E7D-E866-48F5-95A0-7014777380F3}" srcOrd="0" destOrd="0" presId="urn:microsoft.com/office/officeart/2018/2/layout/IconCircleList"/>
    <dgm:cxn modelId="{43A87286-38AE-4BD3-BC46-5E8E1B600D24}" type="presOf" srcId="{9CA05D65-9984-4010-BE81-D04AD56CF50B}" destId="{E8EF260F-6A2F-41BA-B985-494CD811FEE4}" srcOrd="0" destOrd="0" presId="urn:microsoft.com/office/officeart/2018/2/layout/IconCircleList"/>
    <dgm:cxn modelId="{092B8F89-1174-4B87-AA6C-24418FA68071}" type="presOf" srcId="{996FB379-EE1C-4DB4-BCFE-902B5FA46FEC}" destId="{A0B6D253-1D81-4057-A6FF-77B0357CDE29}" srcOrd="0" destOrd="0" presId="urn:microsoft.com/office/officeart/2018/2/layout/IconCircleList"/>
    <dgm:cxn modelId="{9F46898A-0EE4-4A06-924D-D71061D4AF53}" srcId="{2AC295EC-0458-4052-B27C-403FE76A9D04}" destId="{BB73B0E9-6760-4E3E-AE75-355CE72316C9}" srcOrd="2" destOrd="0" parTransId="{71AEE23D-C056-4560-872F-7EC4116F46C4}" sibTransId="{E40E117F-11AD-4901-952D-FBE3C0EDE35F}"/>
    <dgm:cxn modelId="{77F9A88C-04AB-4E53-8CE3-A47F28045101}" type="presOf" srcId="{3FDE3D77-8361-40FC-A647-2BC7C2574FA2}" destId="{3039F981-1AF4-48AB-A189-7B22DAB26EA2}" srcOrd="0" destOrd="0" presId="urn:microsoft.com/office/officeart/2018/2/layout/IconCircleList"/>
    <dgm:cxn modelId="{D514018D-BB4E-44A6-A8DB-DBD34EC3B2F4}" type="presOf" srcId="{2AE78AA3-F777-4F19-94CF-BAA79F572A20}" destId="{336FAE48-6F96-4EE2-A45A-DB39CDA1F331}" srcOrd="0" destOrd="0" presId="urn:microsoft.com/office/officeart/2018/2/layout/IconCircleList"/>
    <dgm:cxn modelId="{B95C05AC-C01B-48AD-B231-09FE854D9215}" srcId="{2AC295EC-0458-4052-B27C-403FE76A9D04}" destId="{C15996A7-6340-4A29-921F-A6C9232C7D07}" srcOrd="6" destOrd="0" parTransId="{9A3345BF-E8AF-42EA-8E84-9C086C83EF78}" sibTransId="{3F819716-42C8-41A8-8879-1741BB57002C}"/>
    <dgm:cxn modelId="{1B2D97BB-862C-4233-A9EF-A4EF9E52E780}" srcId="{2AC295EC-0458-4052-B27C-403FE76A9D04}" destId="{3FDE3D77-8361-40FC-A647-2BC7C2574FA2}" srcOrd="3" destOrd="0" parTransId="{0FE82117-E128-40DB-A00A-6D60013A858B}" sibTransId="{9CA05D65-9984-4010-BE81-D04AD56CF50B}"/>
    <dgm:cxn modelId="{5323D7BD-BD98-4FAD-8E54-B0418BC57B29}" type="presOf" srcId="{C15996A7-6340-4A29-921F-A6C9232C7D07}" destId="{FB478214-AE39-452A-AD79-5B2497EA5F2A}" srcOrd="0" destOrd="0" presId="urn:microsoft.com/office/officeart/2018/2/layout/IconCircleList"/>
    <dgm:cxn modelId="{840871C6-4EF5-44A5-B4DE-81463A6B7715}" type="presOf" srcId="{BB73B0E9-6760-4E3E-AE75-355CE72316C9}" destId="{FEC1DBE2-3BBF-4505-98E6-BE8C4D3371D3}" srcOrd="0" destOrd="0" presId="urn:microsoft.com/office/officeart/2018/2/layout/IconCircleList"/>
    <dgm:cxn modelId="{B45E5FE2-5731-46E7-BFC9-B47B6D16D905}" type="presOf" srcId="{12491DD5-9917-47EC-93AB-403438FCDF6E}" destId="{45B4B8C3-AB44-4307-9086-21FCB606E454}" srcOrd="0" destOrd="0" presId="urn:microsoft.com/office/officeart/2018/2/layout/IconCircleList"/>
    <dgm:cxn modelId="{F028FCEB-A74C-439C-88F3-E11AC4D10DD9}" srcId="{2AC295EC-0458-4052-B27C-403FE76A9D04}" destId="{EEE8FEF2-2300-4A17-99BD-26AE3B4A78CC}" srcOrd="0" destOrd="0" parTransId="{3CDB0129-1803-40D9-A89A-B2F8EFDD7069}" sibTransId="{12491DD5-9917-47EC-93AB-403438FCDF6E}"/>
    <dgm:cxn modelId="{079FC6F5-37E8-4656-BB46-B31ED173681A}" type="presOf" srcId="{E40E117F-11AD-4901-952D-FBE3C0EDE35F}" destId="{4708FE16-CA1D-4BBB-9ED4-6AA3A86ABF2D}" srcOrd="0" destOrd="0" presId="urn:microsoft.com/office/officeart/2018/2/layout/IconCircleList"/>
    <dgm:cxn modelId="{1BBCCAF6-A326-4FC9-8487-1B161A34EA18}" type="presOf" srcId="{8A95AF02-AA91-4A12-831E-EC4FC14E6207}" destId="{94306F9D-3FD7-445D-B117-574697BA8490}" srcOrd="0" destOrd="0" presId="urn:microsoft.com/office/officeart/2018/2/layout/IconCircleList"/>
    <dgm:cxn modelId="{F873D162-20AF-4EFD-9D95-C242AEBF85CE}" type="presParOf" srcId="{9D0276EF-DE5F-40AC-8F8A-CDD848CA00FB}" destId="{16155347-0D9F-41CF-8239-3A80CA976F32}" srcOrd="0" destOrd="0" presId="urn:microsoft.com/office/officeart/2018/2/layout/IconCircleList"/>
    <dgm:cxn modelId="{6E3AFDC5-4289-4AEB-94D3-2D0037010F88}" type="presParOf" srcId="{16155347-0D9F-41CF-8239-3A80CA976F32}" destId="{33B42F12-9524-437C-B2A7-1CD45F3A3423}" srcOrd="0" destOrd="0" presId="urn:microsoft.com/office/officeart/2018/2/layout/IconCircleList"/>
    <dgm:cxn modelId="{C7E2BFBB-C6F6-4616-9BDA-529F1DA8B9CB}" type="presParOf" srcId="{33B42F12-9524-437C-B2A7-1CD45F3A3423}" destId="{AF31D5BD-8EF5-4A54-9AF2-CBC1C2F04E9E}" srcOrd="0" destOrd="0" presId="urn:microsoft.com/office/officeart/2018/2/layout/IconCircleList"/>
    <dgm:cxn modelId="{49BC5F8B-DC39-4A39-A568-52ABCB34ED18}" type="presParOf" srcId="{33B42F12-9524-437C-B2A7-1CD45F3A3423}" destId="{80C05E19-C416-43EF-96D5-9A6FF9112006}" srcOrd="1" destOrd="0" presId="urn:microsoft.com/office/officeart/2018/2/layout/IconCircleList"/>
    <dgm:cxn modelId="{D8AB48E1-1425-49BD-8ADD-F5F52FA9838B}" type="presParOf" srcId="{33B42F12-9524-437C-B2A7-1CD45F3A3423}" destId="{072286EC-D7F8-43B2-9273-8F12610492B0}" srcOrd="2" destOrd="0" presId="urn:microsoft.com/office/officeart/2018/2/layout/IconCircleList"/>
    <dgm:cxn modelId="{B23DB974-3FA9-4804-9F8C-F18453D2AE2B}" type="presParOf" srcId="{33B42F12-9524-437C-B2A7-1CD45F3A3423}" destId="{6A7C8E7D-E866-48F5-95A0-7014777380F3}" srcOrd="3" destOrd="0" presId="urn:microsoft.com/office/officeart/2018/2/layout/IconCircleList"/>
    <dgm:cxn modelId="{1A25F405-E6FC-486E-9E4D-56F79FCC643E}" type="presParOf" srcId="{16155347-0D9F-41CF-8239-3A80CA976F32}" destId="{45B4B8C3-AB44-4307-9086-21FCB606E454}" srcOrd="1" destOrd="0" presId="urn:microsoft.com/office/officeart/2018/2/layout/IconCircleList"/>
    <dgm:cxn modelId="{160ECAB9-4B4F-4749-BCAB-AB30A2559B32}" type="presParOf" srcId="{16155347-0D9F-41CF-8239-3A80CA976F32}" destId="{63A3662D-1F4F-4733-BC02-14917BA62A9F}" srcOrd="2" destOrd="0" presId="urn:microsoft.com/office/officeart/2018/2/layout/IconCircleList"/>
    <dgm:cxn modelId="{16711E30-40AC-470B-B5AE-3EEF5D6D03EB}" type="presParOf" srcId="{63A3662D-1F4F-4733-BC02-14917BA62A9F}" destId="{B51890B2-E141-48CD-99D2-0F1468D1CDA6}" srcOrd="0" destOrd="0" presId="urn:microsoft.com/office/officeart/2018/2/layout/IconCircleList"/>
    <dgm:cxn modelId="{2AA60ED6-8C4D-4153-AAE7-7B953A40EC72}" type="presParOf" srcId="{63A3662D-1F4F-4733-BC02-14917BA62A9F}" destId="{1B3CA3A9-6862-4005-8415-19FE883B3636}" srcOrd="1" destOrd="0" presId="urn:microsoft.com/office/officeart/2018/2/layout/IconCircleList"/>
    <dgm:cxn modelId="{E2782588-6FFD-4056-B3E5-6FBA75CF048A}" type="presParOf" srcId="{63A3662D-1F4F-4733-BC02-14917BA62A9F}" destId="{3F9D7AE2-8C12-4F40-B42F-A42518BE48B0}" srcOrd="2" destOrd="0" presId="urn:microsoft.com/office/officeart/2018/2/layout/IconCircleList"/>
    <dgm:cxn modelId="{C411D800-2E0F-4F2E-AB5C-8A6A91BE117F}" type="presParOf" srcId="{63A3662D-1F4F-4733-BC02-14917BA62A9F}" destId="{94306F9D-3FD7-445D-B117-574697BA8490}" srcOrd="3" destOrd="0" presId="urn:microsoft.com/office/officeart/2018/2/layout/IconCircleList"/>
    <dgm:cxn modelId="{CCD5FC35-293A-4D78-9DB5-995C27D20BD0}" type="presParOf" srcId="{16155347-0D9F-41CF-8239-3A80CA976F32}" destId="{9C49044F-08D5-4F51-B142-182ACAA49D70}" srcOrd="3" destOrd="0" presId="urn:microsoft.com/office/officeart/2018/2/layout/IconCircleList"/>
    <dgm:cxn modelId="{FAFC3AB8-12CB-477B-BC65-7314593C6F01}" type="presParOf" srcId="{16155347-0D9F-41CF-8239-3A80CA976F32}" destId="{E32452FB-1BC0-463A-9249-9DCD835C256C}" srcOrd="4" destOrd="0" presId="urn:microsoft.com/office/officeart/2018/2/layout/IconCircleList"/>
    <dgm:cxn modelId="{9349C8E1-2644-4173-B67C-0D12CD44DBF5}" type="presParOf" srcId="{E32452FB-1BC0-463A-9249-9DCD835C256C}" destId="{16C1A68B-534D-4A52-9B8D-E91CB76D25A2}" srcOrd="0" destOrd="0" presId="urn:microsoft.com/office/officeart/2018/2/layout/IconCircleList"/>
    <dgm:cxn modelId="{C4042BB1-3879-4A58-9BD1-54CCC464E749}" type="presParOf" srcId="{E32452FB-1BC0-463A-9249-9DCD835C256C}" destId="{7016772F-125F-4561-A04C-91E30BCE555E}" srcOrd="1" destOrd="0" presId="urn:microsoft.com/office/officeart/2018/2/layout/IconCircleList"/>
    <dgm:cxn modelId="{CA257C0B-85B5-4626-96BA-3112161D1F21}" type="presParOf" srcId="{E32452FB-1BC0-463A-9249-9DCD835C256C}" destId="{E6D5CD86-D277-4805-AB22-40BC6DD10020}" srcOrd="2" destOrd="0" presId="urn:microsoft.com/office/officeart/2018/2/layout/IconCircleList"/>
    <dgm:cxn modelId="{78CC093B-A1F8-4C91-8F8B-497306FE3D27}" type="presParOf" srcId="{E32452FB-1BC0-463A-9249-9DCD835C256C}" destId="{FEC1DBE2-3BBF-4505-98E6-BE8C4D3371D3}" srcOrd="3" destOrd="0" presId="urn:microsoft.com/office/officeart/2018/2/layout/IconCircleList"/>
    <dgm:cxn modelId="{ADBD1DDC-F76E-4C42-8CC3-0091DC610006}" type="presParOf" srcId="{16155347-0D9F-41CF-8239-3A80CA976F32}" destId="{4708FE16-CA1D-4BBB-9ED4-6AA3A86ABF2D}" srcOrd="5" destOrd="0" presId="urn:microsoft.com/office/officeart/2018/2/layout/IconCircleList"/>
    <dgm:cxn modelId="{50298120-68D8-4AD0-AAD1-3667A0A8824A}" type="presParOf" srcId="{16155347-0D9F-41CF-8239-3A80CA976F32}" destId="{58159283-582E-4FB9-8049-3CE0BA791AEC}" srcOrd="6" destOrd="0" presId="urn:microsoft.com/office/officeart/2018/2/layout/IconCircleList"/>
    <dgm:cxn modelId="{F7DD01CF-8664-40E6-95E3-D1480418E3DB}" type="presParOf" srcId="{58159283-582E-4FB9-8049-3CE0BA791AEC}" destId="{A09FBA10-0DB9-4AE9-A868-20D9D238F322}" srcOrd="0" destOrd="0" presId="urn:microsoft.com/office/officeart/2018/2/layout/IconCircleList"/>
    <dgm:cxn modelId="{8C63CA72-D8FA-4D08-99B7-577A52BD2973}" type="presParOf" srcId="{58159283-582E-4FB9-8049-3CE0BA791AEC}" destId="{DA99415D-3F47-4BE2-97F0-1F33EF5DD6CF}" srcOrd="1" destOrd="0" presId="urn:microsoft.com/office/officeart/2018/2/layout/IconCircleList"/>
    <dgm:cxn modelId="{9C3A6DCF-F032-4243-8F1A-07F3754C47C0}" type="presParOf" srcId="{58159283-582E-4FB9-8049-3CE0BA791AEC}" destId="{5372C149-C6C7-4402-8A8D-B43F7E49FB03}" srcOrd="2" destOrd="0" presId="urn:microsoft.com/office/officeart/2018/2/layout/IconCircleList"/>
    <dgm:cxn modelId="{AC9F2CDC-FA66-44A8-AF4A-999CAF316F9A}" type="presParOf" srcId="{58159283-582E-4FB9-8049-3CE0BA791AEC}" destId="{3039F981-1AF4-48AB-A189-7B22DAB26EA2}" srcOrd="3" destOrd="0" presId="urn:microsoft.com/office/officeart/2018/2/layout/IconCircleList"/>
    <dgm:cxn modelId="{06B025CE-0B57-48CE-BDBF-CB4AEEE9BD1B}" type="presParOf" srcId="{16155347-0D9F-41CF-8239-3A80CA976F32}" destId="{E8EF260F-6A2F-41BA-B985-494CD811FEE4}" srcOrd="7" destOrd="0" presId="urn:microsoft.com/office/officeart/2018/2/layout/IconCircleList"/>
    <dgm:cxn modelId="{528767DA-C535-4DA8-AA13-95B06DD2A963}" type="presParOf" srcId="{16155347-0D9F-41CF-8239-3A80CA976F32}" destId="{404D91FD-6D77-4952-A716-8401249B2A19}" srcOrd="8" destOrd="0" presId="urn:microsoft.com/office/officeart/2018/2/layout/IconCircleList"/>
    <dgm:cxn modelId="{0F91A698-6140-4613-93BA-3211A7DD8956}" type="presParOf" srcId="{404D91FD-6D77-4952-A716-8401249B2A19}" destId="{F07045C8-C07D-49D0-9F4A-7C3A1929B896}" srcOrd="0" destOrd="0" presId="urn:microsoft.com/office/officeart/2018/2/layout/IconCircleList"/>
    <dgm:cxn modelId="{AFBECA51-A118-45EA-986C-01D6988AC05B}" type="presParOf" srcId="{404D91FD-6D77-4952-A716-8401249B2A19}" destId="{1D75BFC4-D6D8-4816-9313-F68F597542D8}" srcOrd="1" destOrd="0" presId="urn:microsoft.com/office/officeart/2018/2/layout/IconCircleList"/>
    <dgm:cxn modelId="{16B5AD38-1F1B-4BA6-81B8-3C96771D4199}" type="presParOf" srcId="{404D91FD-6D77-4952-A716-8401249B2A19}" destId="{1A0A3A83-508A-4EF9-ADA1-3C30739C9560}" srcOrd="2" destOrd="0" presId="urn:microsoft.com/office/officeart/2018/2/layout/IconCircleList"/>
    <dgm:cxn modelId="{226ADD3A-CD75-4724-BF9D-EF5B5EE934E5}" type="presParOf" srcId="{404D91FD-6D77-4952-A716-8401249B2A19}" destId="{84C261F6-748E-4C36-95B2-8CBDEDE1C206}" srcOrd="3" destOrd="0" presId="urn:microsoft.com/office/officeart/2018/2/layout/IconCircleList"/>
    <dgm:cxn modelId="{8BC57824-EEAD-4D4B-9E76-F4CDD2708694}" type="presParOf" srcId="{16155347-0D9F-41CF-8239-3A80CA976F32}" destId="{336FAE48-6F96-4EE2-A45A-DB39CDA1F331}" srcOrd="9" destOrd="0" presId="urn:microsoft.com/office/officeart/2018/2/layout/IconCircleList"/>
    <dgm:cxn modelId="{BC475AD6-1B1C-458B-B0EC-FD3D2D385077}" type="presParOf" srcId="{16155347-0D9F-41CF-8239-3A80CA976F32}" destId="{6EFB7A13-CF8A-4C6F-A7A6-DD0EE50F78E0}" srcOrd="10" destOrd="0" presId="urn:microsoft.com/office/officeart/2018/2/layout/IconCircleList"/>
    <dgm:cxn modelId="{7665B6E2-2FBD-469F-9E98-6DE289D26531}" type="presParOf" srcId="{6EFB7A13-CF8A-4C6F-A7A6-DD0EE50F78E0}" destId="{7EAF3AC5-760D-4E0F-9826-CF3730C44F9C}" srcOrd="0" destOrd="0" presId="urn:microsoft.com/office/officeart/2018/2/layout/IconCircleList"/>
    <dgm:cxn modelId="{5AC2E73E-2363-4CC5-BA49-E21225780ECE}" type="presParOf" srcId="{6EFB7A13-CF8A-4C6F-A7A6-DD0EE50F78E0}" destId="{B2295CB2-3F28-4D85-AE34-5944896A6792}" srcOrd="1" destOrd="0" presId="urn:microsoft.com/office/officeart/2018/2/layout/IconCircleList"/>
    <dgm:cxn modelId="{2D139BF3-6652-4B69-ACDD-B6A22AE8B5BA}" type="presParOf" srcId="{6EFB7A13-CF8A-4C6F-A7A6-DD0EE50F78E0}" destId="{CF1F7287-B9A0-4BE8-BA5F-C5762CD00C63}" srcOrd="2" destOrd="0" presId="urn:microsoft.com/office/officeart/2018/2/layout/IconCircleList"/>
    <dgm:cxn modelId="{E93442C8-5512-4BEE-A6C8-5E573E090038}" type="presParOf" srcId="{6EFB7A13-CF8A-4C6F-A7A6-DD0EE50F78E0}" destId="{A0B6D253-1D81-4057-A6FF-77B0357CDE29}" srcOrd="3" destOrd="0" presId="urn:microsoft.com/office/officeart/2018/2/layout/IconCircleList"/>
    <dgm:cxn modelId="{5751DC79-AC38-4FC4-ADB1-3CC19A7D4752}" type="presParOf" srcId="{16155347-0D9F-41CF-8239-3A80CA976F32}" destId="{01E3B29D-5A5F-43A7-B8C4-3E4512A3BB6D}" srcOrd="11" destOrd="0" presId="urn:microsoft.com/office/officeart/2018/2/layout/IconCircleList"/>
    <dgm:cxn modelId="{C06CE6AE-9E79-4218-A49D-72EACB296170}" type="presParOf" srcId="{16155347-0D9F-41CF-8239-3A80CA976F32}" destId="{16BDB428-61B4-456C-9A5E-DFB8AA86148B}" srcOrd="12" destOrd="0" presId="urn:microsoft.com/office/officeart/2018/2/layout/IconCircleList"/>
    <dgm:cxn modelId="{7A416E5C-ECFF-4955-BBB9-C495F9543143}" type="presParOf" srcId="{16BDB428-61B4-456C-9A5E-DFB8AA86148B}" destId="{67204415-450D-48F9-A352-266B6F0BBF6F}" srcOrd="0" destOrd="0" presId="urn:microsoft.com/office/officeart/2018/2/layout/IconCircleList"/>
    <dgm:cxn modelId="{188714B4-558A-4EE6-B62C-FC6F63B64801}" type="presParOf" srcId="{16BDB428-61B4-456C-9A5E-DFB8AA86148B}" destId="{E63F0009-2F06-47AF-858A-9B44B3BA90FF}" srcOrd="1" destOrd="0" presId="urn:microsoft.com/office/officeart/2018/2/layout/IconCircleList"/>
    <dgm:cxn modelId="{35B05FE8-00F2-4C1E-A1EB-116ABE5C1571}" type="presParOf" srcId="{16BDB428-61B4-456C-9A5E-DFB8AA86148B}" destId="{971F3E45-C79E-445A-AAF5-DEA160136D6A}" srcOrd="2" destOrd="0" presId="urn:microsoft.com/office/officeart/2018/2/layout/IconCircleList"/>
    <dgm:cxn modelId="{1BEA5072-F23E-4760-9932-4409F8627E80}" type="presParOf" srcId="{16BDB428-61B4-456C-9A5E-DFB8AA86148B}" destId="{FB478214-AE39-452A-AD79-5B2497EA5F2A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17D537-A32B-485C-A2A4-03DE5AFC339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E4A19D69-13F6-4B86-9DE5-924BA5AF5A8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Deep Tube Well Installation: 20 lakhs per well</a:t>
          </a:r>
        </a:p>
      </dgm:t>
    </dgm:pt>
    <dgm:pt modelId="{56FC00DD-2104-4AB1-A3B9-E3121539CE00}" type="parTrans" cxnId="{03BF1F5E-314F-41C4-8340-6C45C4853FE9}">
      <dgm:prSet/>
      <dgm:spPr/>
      <dgm:t>
        <a:bodyPr/>
        <a:lstStyle/>
        <a:p>
          <a:endParaRPr lang="en-US"/>
        </a:p>
      </dgm:t>
    </dgm:pt>
    <dgm:pt modelId="{E12FE164-5E36-4DE6-88EF-0F30BDFEB60C}" type="sibTrans" cxnId="{03BF1F5E-314F-41C4-8340-6C45C4853FE9}">
      <dgm:prSet/>
      <dgm:spPr/>
      <dgm:t>
        <a:bodyPr/>
        <a:lstStyle/>
        <a:p>
          <a:endParaRPr lang="en-US"/>
        </a:p>
      </dgm:t>
    </dgm:pt>
    <dgm:pt modelId="{1F09FF4D-6A07-4467-8677-D2F052A82EA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Water Quality Testing Kits: 1 lakh per kit</a:t>
          </a:r>
        </a:p>
      </dgm:t>
    </dgm:pt>
    <dgm:pt modelId="{E0CDD438-7E85-49C1-ABF1-3F5320107B10}" type="parTrans" cxnId="{E4917C38-A9C6-4A8F-B423-9F8893BF33D9}">
      <dgm:prSet/>
      <dgm:spPr/>
      <dgm:t>
        <a:bodyPr/>
        <a:lstStyle/>
        <a:p>
          <a:endParaRPr lang="en-US"/>
        </a:p>
      </dgm:t>
    </dgm:pt>
    <dgm:pt modelId="{CB55914B-D07D-4E1C-A271-7E4D42ABD34D}" type="sibTrans" cxnId="{E4917C38-A9C6-4A8F-B423-9F8893BF33D9}">
      <dgm:prSet/>
      <dgm:spPr/>
      <dgm:t>
        <a:bodyPr/>
        <a:lstStyle/>
        <a:p>
          <a:endParaRPr lang="en-US"/>
        </a:p>
      </dgm:t>
    </dgm:pt>
    <dgm:pt modelId="{A3CA7B99-73E2-4348-B4FB-F88B5709673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Rainwater Harvesting: 5 lakhs per system</a:t>
          </a:r>
        </a:p>
      </dgm:t>
    </dgm:pt>
    <dgm:pt modelId="{8EA82D7A-3490-432C-9BEC-FFB86002A16A}" type="parTrans" cxnId="{01473E82-42CE-4222-A3B0-F7D0F4B8249B}">
      <dgm:prSet/>
      <dgm:spPr/>
      <dgm:t>
        <a:bodyPr/>
        <a:lstStyle/>
        <a:p>
          <a:endParaRPr lang="en-US"/>
        </a:p>
      </dgm:t>
    </dgm:pt>
    <dgm:pt modelId="{FEE8C0A2-6603-480F-AF48-D02C8A1302AE}" type="sibTrans" cxnId="{01473E82-42CE-4222-A3B0-F7D0F4B8249B}">
      <dgm:prSet/>
      <dgm:spPr/>
      <dgm:t>
        <a:bodyPr/>
        <a:lstStyle/>
        <a:p>
          <a:endParaRPr lang="en-US"/>
        </a:p>
      </dgm:t>
    </dgm:pt>
    <dgm:pt modelId="{B1E3BB35-F231-454A-9A41-7AA8D04BDB2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Awareness Campaigns: 50,000 per campaign</a:t>
          </a:r>
        </a:p>
      </dgm:t>
    </dgm:pt>
    <dgm:pt modelId="{4F037E40-B998-4BB5-BB08-AA0C9620D1B8}" type="parTrans" cxnId="{C3434E9E-F4C5-46BF-89B4-40116743B95A}">
      <dgm:prSet/>
      <dgm:spPr/>
      <dgm:t>
        <a:bodyPr/>
        <a:lstStyle/>
        <a:p>
          <a:endParaRPr lang="en-US"/>
        </a:p>
      </dgm:t>
    </dgm:pt>
    <dgm:pt modelId="{6E9D01A5-4D89-4A5B-B4D7-8C354085031D}" type="sibTrans" cxnId="{C3434E9E-F4C5-46BF-89B4-40116743B95A}">
      <dgm:prSet/>
      <dgm:spPr/>
      <dgm:t>
        <a:bodyPr/>
        <a:lstStyle/>
        <a:p>
          <a:endParaRPr lang="en-US"/>
        </a:p>
      </dgm:t>
    </dgm:pt>
    <dgm:pt modelId="{B691A6C3-924B-4E25-8E16-72341905CAA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Total Estimated Budget: 1 crore INR</a:t>
          </a:r>
        </a:p>
      </dgm:t>
    </dgm:pt>
    <dgm:pt modelId="{6427CF38-578A-47E7-85ED-F4326183C31E}" type="parTrans" cxnId="{5F4A8243-A85D-4137-9921-D4E97189606A}">
      <dgm:prSet/>
      <dgm:spPr/>
      <dgm:t>
        <a:bodyPr/>
        <a:lstStyle/>
        <a:p>
          <a:endParaRPr lang="en-US"/>
        </a:p>
      </dgm:t>
    </dgm:pt>
    <dgm:pt modelId="{27D134DB-8973-4B92-A458-179DCB98A594}" type="sibTrans" cxnId="{5F4A8243-A85D-4137-9921-D4E97189606A}">
      <dgm:prSet/>
      <dgm:spPr/>
      <dgm:t>
        <a:bodyPr/>
        <a:lstStyle/>
        <a:p>
          <a:endParaRPr lang="en-US"/>
        </a:p>
      </dgm:t>
    </dgm:pt>
    <dgm:pt modelId="{E088CC18-0956-4CC3-8367-40E933DBAB46}" type="pres">
      <dgm:prSet presAssocID="{C717D537-A32B-485C-A2A4-03DE5AFC339D}" presName="root" presStyleCnt="0">
        <dgm:presLayoutVars>
          <dgm:dir/>
          <dgm:resizeHandles val="exact"/>
        </dgm:presLayoutVars>
      </dgm:prSet>
      <dgm:spPr/>
    </dgm:pt>
    <dgm:pt modelId="{C6042600-41BE-445C-A75E-AB87471C468D}" type="pres">
      <dgm:prSet presAssocID="{E4A19D69-13F6-4B86-9DE5-924BA5AF5A8E}" presName="compNode" presStyleCnt="0"/>
      <dgm:spPr/>
    </dgm:pt>
    <dgm:pt modelId="{A9B98B4D-3FC6-4457-A139-D64638E96552}" type="pres">
      <dgm:prSet presAssocID="{E4A19D69-13F6-4B86-9DE5-924BA5AF5A8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05BE38E-7980-4ED1-90B6-9ADEC0EBC621}" type="pres">
      <dgm:prSet presAssocID="{E4A19D69-13F6-4B86-9DE5-924BA5AF5A8E}" presName="spaceRect" presStyleCnt="0"/>
      <dgm:spPr/>
    </dgm:pt>
    <dgm:pt modelId="{4671FF60-D41F-43A1-B365-87420D9AEA2E}" type="pres">
      <dgm:prSet presAssocID="{E4A19D69-13F6-4B86-9DE5-924BA5AF5A8E}" presName="textRect" presStyleLbl="revTx" presStyleIdx="0" presStyleCnt="5">
        <dgm:presLayoutVars>
          <dgm:chMax val="1"/>
          <dgm:chPref val="1"/>
        </dgm:presLayoutVars>
      </dgm:prSet>
      <dgm:spPr/>
    </dgm:pt>
    <dgm:pt modelId="{7CE4291D-FF20-4C56-81CC-04E158AA94EF}" type="pres">
      <dgm:prSet presAssocID="{E12FE164-5E36-4DE6-88EF-0F30BDFEB60C}" presName="sibTrans" presStyleCnt="0"/>
      <dgm:spPr/>
    </dgm:pt>
    <dgm:pt modelId="{F0584988-3F18-438C-93C7-659096927B9A}" type="pres">
      <dgm:prSet presAssocID="{1F09FF4D-6A07-4467-8677-D2F052A82EA4}" presName="compNode" presStyleCnt="0"/>
      <dgm:spPr/>
    </dgm:pt>
    <dgm:pt modelId="{DDE49823-E24E-4940-939F-923BF51A3C30}" type="pres">
      <dgm:prSet presAssocID="{1F09FF4D-6A07-4467-8677-D2F052A82EA4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nk"/>
        </a:ext>
      </dgm:extLst>
    </dgm:pt>
    <dgm:pt modelId="{CA31C8EA-7A8D-46CF-9511-289AA228BABB}" type="pres">
      <dgm:prSet presAssocID="{1F09FF4D-6A07-4467-8677-D2F052A82EA4}" presName="spaceRect" presStyleCnt="0"/>
      <dgm:spPr/>
    </dgm:pt>
    <dgm:pt modelId="{E4B8048A-8844-4E03-8F04-32BBCF2D61C8}" type="pres">
      <dgm:prSet presAssocID="{1F09FF4D-6A07-4467-8677-D2F052A82EA4}" presName="textRect" presStyleLbl="revTx" presStyleIdx="1" presStyleCnt="5">
        <dgm:presLayoutVars>
          <dgm:chMax val="1"/>
          <dgm:chPref val="1"/>
        </dgm:presLayoutVars>
      </dgm:prSet>
      <dgm:spPr/>
    </dgm:pt>
    <dgm:pt modelId="{DB0D5341-BFD1-4FF7-A8D0-9FB92C5DB910}" type="pres">
      <dgm:prSet presAssocID="{CB55914B-D07D-4E1C-A271-7E4D42ABD34D}" presName="sibTrans" presStyleCnt="0"/>
      <dgm:spPr/>
    </dgm:pt>
    <dgm:pt modelId="{7A1F9C6C-227E-4FFA-91B8-CCD3C6F3EE4E}" type="pres">
      <dgm:prSet presAssocID="{A3CA7B99-73E2-4348-B4FB-F88B5709673B}" presName="compNode" presStyleCnt="0"/>
      <dgm:spPr/>
    </dgm:pt>
    <dgm:pt modelId="{6EDDE143-7818-41D7-A7F3-1FB359F3315D}" type="pres">
      <dgm:prSet presAssocID="{A3CA7B99-73E2-4348-B4FB-F88B5709673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ter"/>
        </a:ext>
      </dgm:extLst>
    </dgm:pt>
    <dgm:pt modelId="{C97C5395-38EF-431C-AF06-3CD8EE105983}" type="pres">
      <dgm:prSet presAssocID="{A3CA7B99-73E2-4348-B4FB-F88B5709673B}" presName="spaceRect" presStyleCnt="0"/>
      <dgm:spPr/>
    </dgm:pt>
    <dgm:pt modelId="{0E381058-E191-412D-B461-1C3302CBBF5F}" type="pres">
      <dgm:prSet presAssocID="{A3CA7B99-73E2-4348-B4FB-F88B5709673B}" presName="textRect" presStyleLbl="revTx" presStyleIdx="2" presStyleCnt="5">
        <dgm:presLayoutVars>
          <dgm:chMax val="1"/>
          <dgm:chPref val="1"/>
        </dgm:presLayoutVars>
      </dgm:prSet>
      <dgm:spPr/>
    </dgm:pt>
    <dgm:pt modelId="{DF45F6A7-85DF-40AE-B05D-7E11F9A08B97}" type="pres">
      <dgm:prSet presAssocID="{FEE8C0A2-6603-480F-AF48-D02C8A1302AE}" presName="sibTrans" presStyleCnt="0"/>
      <dgm:spPr/>
    </dgm:pt>
    <dgm:pt modelId="{803EFCC2-1507-4E1E-9BBE-685EA228784F}" type="pres">
      <dgm:prSet presAssocID="{B1E3BB35-F231-454A-9A41-7AA8D04BDB26}" presName="compNode" presStyleCnt="0"/>
      <dgm:spPr/>
    </dgm:pt>
    <dgm:pt modelId="{9127C61D-87A6-42D6-8DC5-DD9D7FC19F2D}" type="pres">
      <dgm:prSet presAssocID="{B1E3BB35-F231-454A-9A41-7AA8D04BDB2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7FF38E15-CFF3-47FD-93A1-DE9202B5E20F}" type="pres">
      <dgm:prSet presAssocID="{B1E3BB35-F231-454A-9A41-7AA8D04BDB26}" presName="spaceRect" presStyleCnt="0"/>
      <dgm:spPr/>
    </dgm:pt>
    <dgm:pt modelId="{98751F3A-7DD2-42C0-AADB-77000E7B2351}" type="pres">
      <dgm:prSet presAssocID="{B1E3BB35-F231-454A-9A41-7AA8D04BDB26}" presName="textRect" presStyleLbl="revTx" presStyleIdx="3" presStyleCnt="5">
        <dgm:presLayoutVars>
          <dgm:chMax val="1"/>
          <dgm:chPref val="1"/>
        </dgm:presLayoutVars>
      </dgm:prSet>
      <dgm:spPr/>
    </dgm:pt>
    <dgm:pt modelId="{EE1852D3-4F6B-4623-AF0D-E78817948420}" type="pres">
      <dgm:prSet presAssocID="{6E9D01A5-4D89-4A5B-B4D7-8C354085031D}" presName="sibTrans" presStyleCnt="0"/>
      <dgm:spPr/>
    </dgm:pt>
    <dgm:pt modelId="{D69D5B89-0464-4081-B582-00DBEDE8185C}" type="pres">
      <dgm:prSet presAssocID="{B691A6C3-924B-4E25-8E16-72341905CAA9}" presName="compNode" presStyleCnt="0"/>
      <dgm:spPr/>
    </dgm:pt>
    <dgm:pt modelId="{3F353D94-B656-49A5-8B30-A905AFEE22BC}" type="pres">
      <dgm:prSet presAssocID="{B691A6C3-924B-4E25-8E16-72341905CAA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DB887215-5008-49E8-885F-CC1D821262EF}" type="pres">
      <dgm:prSet presAssocID="{B691A6C3-924B-4E25-8E16-72341905CAA9}" presName="spaceRect" presStyleCnt="0"/>
      <dgm:spPr/>
    </dgm:pt>
    <dgm:pt modelId="{D6C4D335-E26A-4E3A-86D5-09C5C2CE25FC}" type="pres">
      <dgm:prSet presAssocID="{B691A6C3-924B-4E25-8E16-72341905CAA9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E4917C38-A9C6-4A8F-B423-9F8893BF33D9}" srcId="{C717D537-A32B-485C-A2A4-03DE5AFC339D}" destId="{1F09FF4D-6A07-4467-8677-D2F052A82EA4}" srcOrd="1" destOrd="0" parTransId="{E0CDD438-7E85-49C1-ABF1-3F5320107B10}" sibTransId="{CB55914B-D07D-4E1C-A271-7E4D42ABD34D}"/>
    <dgm:cxn modelId="{03BF1F5E-314F-41C4-8340-6C45C4853FE9}" srcId="{C717D537-A32B-485C-A2A4-03DE5AFC339D}" destId="{E4A19D69-13F6-4B86-9DE5-924BA5AF5A8E}" srcOrd="0" destOrd="0" parTransId="{56FC00DD-2104-4AB1-A3B9-E3121539CE00}" sibTransId="{E12FE164-5E36-4DE6-88EF-0F30BDFEB60C}"/>
    <dgm:cxn modelId="{5F4A8243-A85D-4137-9921-D4E97189606A}" srcId="{C717D537-A32B-485C-A2A4-03DE5AFC339D}" destId="{B691A6C3-924B-4E25-8E16-72341905CAA9}" srcOrd="4" destOrd="0" parTransId="{6427CF38-578A-47E7-85ED-F4326183C31E}" sibTransId="{27D134DB-8973-4B92-A458-179DCB98A594}"/>
    <dgm:cxn modelId="{85F8B563-A901-4EC0-8BC6-F86002FB980A}" type="presOf" srcId="{C717D537-A32B-485C-A2A4-03DE5AFC339D}" destId="{E088CC18-0956-4CC3-8367-40E933DBAB46}" srcOrd="0" destOrd="0" presId="urn:microsoft.com/office/officeart/2018/2/layout/IconLabelList"/>
    <dgm:cxn modelId="{E1B78649-B27D-4A4C-B3DA-29B77B2EC8C1}" type="presOf" srcId="{B1E3BB35-F231-454A-9A41-7AA8D04BDB26}" destId="{98751F3A-7DD2-42C0-AADB-77000E7B2351}" srcOrd="0" destOrd="0" presId="urn:microsoft.com/office/officeart/2018/2/layout/IconLabelList"/>
    <dgm:cxn modelId="{E7349F4B-CC8C-4536-BBDE-F97349EFA00A}" type="presOf" srcId="{1F09FF4D-6A07-4467-8677-D2F052A82EA4}" destId="{E4B8048A-8844-4E03-8F04-32BBCF2D61C8}" srcOrd="0" destOrd="0" presId="urn:microsoft.com/office/officeart/2018/2/layout/IconLabelList"/>
    <dgm:cxn modelId="{01473E82-42CE-4222-A3B0-F7D0F4B8249B}" srcId="{C717D537-A32B-485C-A2A4-03DE5AFC339D}" destId="{A3CA7B99-73E2-4348-B4FB-F88B5709673B}" srcOrd="2" destOrd="0" parTransId="{8EA82D7A-3490-432C-9BEC-FFB86002A16A}" sibTransId="{FEE8C0A2-6603-480F-AF48-D02C8A1302AE}"/>
    <dgm:cxn modelId="{C3434E9E-F4C5-46BF-89B4-40116743B95A}" srcId="{C717D537-A32B-485C-A2A4-03DE5AFC339D}" destId="{B1E3BB35-F231-454A-9A41-7AA8D04BDB26}" srcOrd="3" destOrd="0" parTransId="{4F037E40-B998-4BB5-BB08-AA0C9620D1B8}" sibTransId="{6E9D01A5-4D89-4A5B-B4D7-8C354085031D}"/>
    <dgm:cxn modelId="{6DE657B0-23FA-4C71-8029-2A7A7E133AA4}" type="presOf" srcId="{A3CA7B99-73E2-4348-B4FB-F88B5709673B}" destId="{0E381058-E191-412D-B461-1C3302CBBF5F}" srcOrd="0" destOrd="0" presId="urn:microsoft.com/office/officeart/2018/2/layout/IconLabelList"/>
    <dgm:cxn modelId="{27F738D3-FBDF-4F14-9747-27682C1E60CE}" type="presOf" srcId="{B691A6C3-924B-4E25-8E16-72341905CAA9}" destId="{D6C4D335-E26A-4E3A-86D5-09C5C2CE25FC}" srcOrd="0" destOrd="0" presId="urn:microsoft.com/office/officeart/2018/2/layout/IconLabelList"/>
    <dgm:cxn modelId="{8CAEB7E2-D9CF-4D7D-B9BD-2392EF2EFB01}" type="presOf" srcId="{E4A19D69-13F6-4B86-9DE5-924BA5AF5A8E}" destId="{4671FF60-D41F-43A1-B365-87420D9AEA2E}" srcOrd="0" destOrd="0" presId="urn:microsoft.com/office/officeart/2018/2/layout/IconLabelList"/>
    <dgm:cxn modelId="{60991F00-2B55-4548-84A8-2E83437FC394}" type="presParOf" srcId="{E088CC18-0956-4CC3-8367-40E933DBAB46}" destId="{C6042600-41BE-445C-A75E-AB87471C468D}" srcOrd="0" destOrd="0" presId="urn:microsoft.com/office/officeart/2018/2/layout/IconLabelList"/>
    <dgm:cxn modelId="{A32CDCE0-DE4A-4800-8305-E2191DBA9EAE}" type="presParOf" srcId="{C6042600-41BE-445C-A75E-AB87471C468D}" destId="{A9B98B4D-3FC6-4457-A139-D64638E96552}" srcOrd="0" destOrd="0" presId="urn:microsoft.com/office/officeart/2018/2/layout/IconLabelList"/>
    <dgm:cxn modelId="{3EA5C3D2-EB2E-40F8-BAC4-73828D399477}" type="presParOf" srcId="{C6042600-41BE-445C-A75E-AB87471C468D}" destId="{605BE38E-7980-4ED1-90B6-9ADEC0EBC621}" srcOrd="1" destOrd="0" presId="urn:microsoft.com/office/officeart/2018/2/layout/IconLabelList"/>
    <dgm:cxn modelId="{037FD3F6-20C5-4698-BC04-645D5FAC8C96}" type="presParOf" srcId="{C6042600-41BE-445C-A75E-AB87471C468D}" destId="{4671FF60-D41F-43A1-B365-87420D9AEA2E}" srcOrd="2" destOrd="0" presId="urn:microsoft.com/office/officeart/2018/2/layout/IconLabelList"/>
    <dgm:cxn modelId="{E475F795-B07C-4025-8F89-7BE86413005B}" type="presParOf" srcId="{E088CC18-0956-4CC3-8367-40E933DBAB46}" destId="{7CE4291D-FF20-4C56-81CC-04E158AA94EF}" srcOrd="1" destOrd="0" presId="urn:microsoft.com/office/officeart/2018/2/layout/IconLabelList"/>
    <dgm:cxn modelId="{621A36E0-D00F-4535-A1CF-B20DCA51F6F0}" type="presParOf" srcId="{E088CC18-0956-4CC3-8367-40E933DBAB46}" destId="{F0584988-3F18-438C-93C7-659096927B9A}" srcOrd="2" destOrd="0" presId="urn:microsoft.com/office/officeart/2018/2/layout/IconLabelList"/>
    <dgm:cxn modelId="{259A7A8B-9066-47A8-845B-8F8A118E5F0E}" type="presParOf" srcId="{F0584988-3F18-438C-93C7-659096927B9A}" destId="{DDE49823-E24E-4940-939F-923BF51A3C30}" srcOrd="0" destOrd="0" presId="urn:microsoft.com/office/officeart/2018/2/layout/IconLabelList"/>
    <dgm:cxn modelId="{ECB1A2DD-1CFD-4CC7-8F2E-B7B72AED9DD1}" type="presParOf" srcId="{F0584988-3F18-438C-93C7-659096927B9A}" destId="{CA31C8EA-7A8D-46CF-9511-289AA228BABB}" srcOrd="1" destOrd="0" presId="urn:microsoft.com/office/officeart/2018/2/layout/IconLabelList"/>
    <dgm:cxn modelId="{46226777-E475-4872-9775-25B8A5AA9403}" type="presParOf" srcId="{F0584988-3F18-438C-93C7-659096927B9A}" destId="{E4B8048A-8844-4E03-8F04-32BBCF2D61C8}" srcOrd="2" destOrd="0" presId="urn:microsoft.com/office/officeart/2018/2/layout/IconLabelList"/>
    <dgm:cxn modelId="{F2EB8FA8-5AED-41BE-8FC0-F9123DA84353}" type="presParOf" srcId="{E088CC18-0956-4CC3-8367-40E933DBAB46}" destId="{DB0D5341-BFD1-4FF7-A8D0-9FB92C5DB910}" srcOrd="3" destOrd="0" presId="urn:microsoft.com/office/officeart/2018/2/layout/IconLabelList"/>
    <dgm:cxn modelId="{D95F418F-87E9-48F6-AA64-6B9244E69385}" type="presParOf" srcId="{E088CC18-0956-4CC3-8367-40E933DBAB46}" destId="{7A1F9C6C-227E-4FFA-91B8-CCD3C6F3EE4E}" srcOrd="4" destOrd="0" presId="urn:microsoft.com/office/officeart/2018/2/layout/IconLabelList"/>
    <dgm:cxn modelId="{1B7D055B-46F1-4C7C-B168-A2462E08BDE4}" type="presParOf" srcId="{7A1F9C6C-227E-4FFA-91B8-CCD3C6F3EE4E}" destId="{6EDDE143-7818-41D7-A7F3-1FB359F3315D}" srcOrd="0" destOrd="0" presId="urn:microsoft.com/office/officeart/2018/2/layout/IconLabelList"/>
    <dgm:cxn modelId="{131FBA4E-ADE9-4C1F-8733-DA5EB75D1A39}" type="presParOf" srcId="{7A1F9C6C-227E-4FFA-91B8-CCD3C6F3EE4E}" destId="{C97C5395-38EF-431C-AF06-3CD8EE105983}" srcOrd="1" destOrd="0" presId="urn:microsoft.com/office/officeart/2018/2/layout/IconLabelList"/>
    <dgm:cxn modelId="{575031AE-FA89-4EF2-9A1B-9964A909400C}" type="presParOf" srcId="{7A1F9C6C-227E-4FFA-91B8-CCD3C6F3EE4E}" destId="{0E381058-E191-412D-B461-1C3302CBBF5F}" srcOrd="2" destOrd="0" presId="urn:microsoft.com/office/officeart/2018/2/layout/IconLabelList"/>
    <dgm:cxn modelId="{825666F0-26F1-4F0F-889A-1CC92D364F23}" type="presParOf" srcId="{E088CC18-0956-4CC3-8367-40E933DBAB46}" destId="{DF45F6A7-85DF-40AE-B05D-7E11F9A08B97}" srcOrd="5" destOrd="0" presId="urn:microsoft.com/office/officeart/2018/2/layout/IconLabelList"/>
    <dgm:cxn modelId="{415E410F-AD58-4079-8F51-A1DCBF74F81F}" type="presParOf" srcId="{E088CC18-0956-4CC3-8367-40E933DBAB46}" destId="{803EFCC2-1507-4E1E-9BBE-685EA228784F}" srcOrd="6" destOrd="0" presId="urn:microsoft.com/office/officeart/2018/2/layout/IconLabelList"/>
    <dgm:cxn modelId="{B515591D-CCC1-4AB2-9F46-AF93B34BCAC7}" type="presParOf" srcId="{803EFCC2-1507-4E1E-9BBE-685EA228784F}" destId="{9127C61D-87A6-42D6-8DC5-DD9D7FC19F2D}" srcOrd="0" destOrd="0" presId="urn:microsoft.com/office/officeart/2018/2/layout/IconLabelList"/>
    <dgm:cxn modelId="{30780EBF-568F-4EC2-8E5B-D5DC92F6AF11}" type="presParOf" srcId="{803EFCC2-1507-4E1E-9BBE-685EA228784F}" destId="{7FF38E15-CFF3-47FD-93A1-DE9202B5E20F}" srcOrd="1" destOrd="0" presId="urn:microsoft.com/office/officeart/2018/2/layout/IconLabelList"/>
    <dgm:cxn modelId="{1DAA36EA-CF22-4C70-89F5-C9F4AD687059}" type="presParOf" srcId="{803EFCC2-1507-4E1E-9BBE-685EA228784F}" destId="{98751F3A-7DD2-42C0-AADB-77000E7B2351}" srcOrd="2" destOrd="0" presId="urn:microsoft.com/office/officeart/2018/2/layout/IconLabelList"/>
    <dgm:cxn modelId="{5A9A7311-BA4C-4364-BFFF-3E4FA690CB7B}" type="presParOf" srcId="{E088CC18-0956-4CC3-8367-40E933DBAB46}" destId="{EE1852D3-4F6B-4623-AF0D-E78817948420}" srcOrd="7" destOrd="0" presId="urn:microsoft.com/office/officeart/2018/2/layout/IconLabelList"/>
    <dgm:cxn modelId="{D9AC69DB-71AA-49D2-8262-D77CA6E80BEF}" type="presParOf" srcId="{E088CC18-0956-4CC3-8367-40E933DBAB46}" destId="{D69D5B89-0464-4081-B582-00DBEDE8185C}" srcOrd="8" destOrd="0" presId="urn:microsoft.com/office/officeart/2018/2/layout/IconLabelList"/>
    <dgm:cxn modelId="{98EC482A-26E7-4C7D-A84A-DE83EAE45F2D}" type="presParOf" srcId="{D69D5B89-0464-4081-B582-00DBEDE8185C}" destId="{3F353D94-B656-49A5-8B30-A905AFEE22BC}" srcOrd="0" destOrd="0" presId="urn:microsoft.com/office/officeart/2018/2/layout/IconLabelList"/>
    <dgm:cxn modelId="{1F1E98DA-6EEC-4660-9BD0-0EC922DBDD50}" type="presParOf" srcId="{D69D5B89-0464-4081-B582-00DBEDE8185C}" destId="{DB887215-5008-49E8-885F-CC1D821262EF}" srcOrd="1" destOrd="0" presId="urn:microsoft.com/office/officeart/2018/2/layout/IconLabelList"/>
    <dgm:cxn modelId="{3C3C74D6-A8E2-41AF-889F-ABB00285AD73}" type="presParOf" srcId="{D69D5B89-0464-4081-B582-00DBEDE8185C}" destId="{D6C4D335-E26A-4E3A-86D5-09C5C2CE25F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CD2785-356F-4ADD-A059-C2ED41A2DB3A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D468944-FF5D-4DA9-890D-FED9AF7A465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Water Quality Tests: Quarterly testing to track improvements.</a:t>
          </a:r>
        </a:p>
      </dgm:t>
    </dgm:pt>
    <dgm:pt modelId="{3A56AB15-E709-4F05-94EE-C84DE835C8BB}" type="parTrans" cxnId="{46FB9CB6-04E5-4A9D-83C0-7DA56129819F}">
      <dgm:prSet/>
      <dgm:spPr/>
      <dgm:t>
        <a:bodyPr/>
        <a:lstStyle/>
        <a:p>
          <a:endParaRPr lang="en-US"/>
        </a:p>
      </dgm:t>
    </dgm:pt>
    <dgm:pt modelId="{E8F50EDF-A298-483B-910A-E58DAA18ABD0}" type="sibTrans" cxnId="{46FB9CB6-04E5-4A9D-83C0-7DA56129819F}">
      <dgm:prSet/>
      <dgm:spPr/>
      <dgm:t>
        <a:bodyPr/>
        <a:lstStyle/>
        <a:p>
          <a:endParaRPr lang="en-US"/>
        </a:p>
      </dgm:t>
    </dgm:pt>
    <dgm:pt modelId="{8EB51F90-99FD-4DD3-A7F0-E4CB03D3B99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Community Health Indicators: Reduction in waterborne diseases.</a:t>
          </a:r>
        </a:p>
      </dgm:t>
    </dgm:pt>
    <dgm:pt modelId="{3E742AEA-E388-4FFA-A9E6-8E6E888C0B7E}" type="parTrans" cxnId="{3965AF4D-54DA-413D-973C-9DEC97E3814B}">
      <dgm:prSet/>
      <dgm:spPr/>
      <dgm:t>
        <a:bodyPr/>
        <a:lstStyle/>
        <a:p>
          <a:endParaRPr lang="en-US"/>
        </a:p>
      </dgm:t>
    </dgm:pt>
    <dgm:pt modelId="{D6C06E7B-CCB4-47F6-968B-D3945EDB5E8E}" type="sibTrans" cxnId="{3965AF4D-54DA-413D-973C-9DEC97E3814B}">
      <dgm:prSet/>
      <dgm:spPr/>
      <dgm:t>
        <a:bodyPr/>
        <a:lstStyle/>
        <a:p>
          <a:endParaRPr lang="en-US"/>
        </a:p>
      </dgm:t>
    </dgm:pt>
    <dgm:pt modelId="{03E88332-734E-47B4-8091-6BBCD9B77E7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Community Feedback: Surveys on satisfaction with water systems.</a:t>
          </a:r>
        </a:p>
      </dgm:t>
    </dgm:pt>
    <dgm:pt modelId="{A998FD49-6E93-458B-B966-ABED5ED388C6}" type="parTrans" cxnId="{C6AE02F3-4B96-4B65-9D30-3140A639C3E7}">
      <dgm:prSet/>
      <dgm:spPr/>
      <dgm:t>
        <a:bodyPr/>
        <a:lstStyle/>
        <a:p>
          <a:endParaRPr lang="en-US"/>
        </a:p>
      </dgm:t>
    </dgm:pt>
    <dgm:pt modelId="{0839EEF7-2606-4384-A650-197463768066}" type="sibTrans" cxnId="{C6AE02F3-4B96-4B65-9D30-3140A639C3E7}">
      <dgm:prSet/>
      <dgm:spPr/>
      <dgm:t>
        <a:bodyPr/>
        <a:lstStyle/>
        <a:p>
          <a:endParaRPr lang="en-US"/>
        </a:p>
      </dgm:t>
    </dgm:pt>
    <dgm:pt modelId="{6E99B2B4-BB36-4D6A-B549-B73925F479C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Sustainability Metrics: Assess rainwater harvesting effectiveness.</a:t>
          </a:r>
        </a:p>
      </dgm:t>
    </dgm:pt>
    <dgm:pt modelId="{95638293-0CBA-41E7-81BE-80C6DB9F0127}" type="parTrans" cxnId="{47E7843B-BFD8-47C3-8B28-95BDF582CA38}">
      <dgm:prSet/>
      <dgm:spPr/>
      <dgm:t>
        <a:bodyPr/>
        <a:lstStyle/>
        <a:p>
          <a:endParaRPr lang="en-US"/>
        </a:p>
      </dgm:t>
    </dgm:pt>
    <dgm:pt modelId="{F68A2D30-975B-43D8-9183-C6F2E440C64A}" type="sibTrans" cxnId="{47E7843B-BFD8-47C3-8B28-95BDF582CA38}">
      <dgm:prSet/>
      <dgm:spPr/>
      <dgm:t>
        <a:bodyPr/>
        <a:lstStyle/>
        <a:p>
          <a:endParaRPr lang="en-US"/>
        </a:p>
      </dgm:t>
    </dgm:pt>
    <dgm:pt modelId="{2286280F-4685-4F16-9B7E-1CC0168A7ED8}" type="pres">
      <dgm:prSet presAssocID="{DECD2785-356F-4ADD-A059-C2ED41A2DB3A}" presName="root" presStyleCnt="0">
        <dgm:presLayoutVars>
          <dgm:dir/>
          <dgm:resizeHandles val="exact"/>
        </dgm:presLayoutVars>
      </dgm:prSet>
      <dgm:spPr/>
    </dgm:pt>
    <dgm:pt modelId="{70411277-F8C7-4275-8C16-62C9FC8E8D22}" type="pres">
      <dgm:prSet presAssocID="{2D468944-FF5D-4DA9-890D-FED9AF7A4652}" presName="compNode" presStyleCnt="0"/>
      <dgm:spPr/>
    </dgm:pt>
    <dgm:pt modelId="{E4B072CE-D039-4007-8172-3B9B84FD7F88}" type="pres">
      <dgm:prSet presAssocID="{2D468944-FF5D-4DA9-890D-FED9AF7A465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A0830A4C-E159-411B-8DE1-103909BECDF0}" type="pres">
      <dgm:prSet presAssocID="{2D468944-FF5D-4DA9-890D-FED9AF7A4652}" presName="spaceRect" presStyleCnt="0"/>
      <dgm:spPr/>
    </dgm:pt>
    <dgm:pt modelId="{B3895097-06C0-4BF5-803F-B9542708B1E7}" type="pres">
      <dgm:prSet presAssocID="{2D468944-FF5D-4DA9-890D-FED9AF7A4652}" presName="textRect" presStyleLbl="revTx" presStyleIdx="0" presStyleCnt="4">
        <dgm:presLayoutVars>
          <dgm:chMax val="1"/>
          <dgm:chPref val="1"/>
        </dgm:presLayoutVars>
      </dgm:prSet>
      <dgm:spPr/>
    </dgm:pt>
    <dgm:pt modelId="{B677A35F-9196-4B97-9940-4C37D70B1248}" type="pres">
      <dgm:prSet presAssocID="{E8F50EDF-A298-483B-910A-E58DAA18ABD0}" presName="sibTrans" presStyleCnt="0"/>
      <dgm:spPr/>
    </dgm:pt>
    <dgm:pt modelId="{D9CE287D-B598-493D-9F95-772167A968A9}" type="pres">
      <dgm:prSet presAssocID="{8EB51F90-99FD-4DD3-A7F0-E4CB03D3B998}" presName="compNode" presStyleCnt="0"/>
      <dgm:spPr/>
    </dgm:pt>
    <dgm:pt modelId="{5A3DE81C-4581-43F1-8251-B5E4D7A71FBE}" type="pres">
      <dgm:prSet presAssocID="{8EB51F90-99FD-4DD3-A7F0-E4CB03D3B99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nk"/>
        </a:ext>
      </dgm:extLst>
    </dgm:pt>
    <dgm:pt modelId="{1325F6A2-0987-4B78-A9D8-CAA3F3749EB0}" type="pres">
      <dgm:prSet presAssocID="{8EB51F90-99FD-4DD3-A7F0-E4CB03D3B998}" presName="spaceRect" presStyleCnt="0"/>
      <dgm:spPr/>
    </dgm:pt>
    <dgm:pt modelId="{8A99784D-6D73-4960-B49D-A1B198A9BAE5}" type="pres">
      <dgm:prSet presAssocID="{8EB51F90-99FD-4DD3-A7F0-E4CB03D3B998}" presName="textRect" presStyleLbl="revTx" presStyleIdx="1" presStyleCnt="4">
        <dgm:presLayoutVars>
          <dgm:chMax val="1"/>
          <dgm:chPref val="1"/>
        </dgm:presLayoutVars>
      </dgm:prSet>
      <dgm:spPr/>
    </dgm:pt>
    <dgm:pt modelId="{9A3C1592-85C4-48DF-9351-E2B60B5D6904}" type="pres">
      <dgm:prSet presAssocID="{D6C06E7B-CCB4-47F6-968B-D3945EDB5E8E}" presName="sibTrans" presStyleCnt="0"/>
      <dgm:spPr/>
    </dgm:pt>
    <dgm:pt modelId="{86157124-B9A4-49DB-938D-21B6D1A535BE}" type="pres">
      <dgm:prSet presAssocID="{03E88332-734E-47B4-8091-6BBCD9B77E72}" presName="compNode" presStyleCnt="0"/>
      <dgm:spPr/>
    </dgm:pt>
    <dgm:pt modelId="{CD9406A2-9AE1-441F-95B8-EF923E56C106}" type="pres">
      <dgm:prSet presAssocID="{03E88332-734E-47B4-8091-6BBCD9B77E7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ter"/>
        </a:ext>
      </dgm:extLst>
    </dgm:pt>
    <dgm:pt modelId="{B87F9519-8585-4A76-A423-4C71F3B7D2BA}" type="pres">
      <dgm:prSet presAssocID="{03E88332-734E-47B4-8091-6BBCD9B77E72}" presName="spaceRect" presStyleCnt="0"/>
      <dgm:spPr/>
    </dgm:pt>
    <dgm:pt modelId="{C62BB797-89BB-4677-B6E3-AFD704E9E70F}" type="pres">
      <dgm:prSet presAssocID="{03E88332-734E-47B4-8091-6BBCD9B77E72}" presName="textRect" presStyleLbl="revTx" presStyleIdx="2" presStyleCnt="4">
        <dgm:presLayoutVars>
          <dgm:chMax val="1"/>
          <dgm:chPref val="1"/>
        </dgm:presLayoutVars>
      </dgm:prSet>
      <dgm:spPr/>
    </dgm:pt>
    <dgm:pt modelId="{2A237905-8589-45B3-BE59-6534BB958784}" type="pres">
      <dgm:prSet presAssocID="{0839EEF7-2606-4384-A650-197463768066}" presName="sibTrans" presStyleCnt="0"/>
      <dgm:spPr/>
    </dgm:pt>
    <dgm:pt modelId="{9F3B2BA1-71FA-42C1-9DE9-650D8E82FD44}" type="pres">
      <dgm:prSet presAssocID="{6E99B2B4-BB36-4D6A-B549-B73925F479CF}" presName="compNode" presStyleCnt="0"/>
      <dgm:spPr/>
    </dgm:pt>
    <dgm:pt modelId="{1850FA0E-7D4A-44C2-9886-D05D4381FA46}" type="pres">
      <dgm:prSet presAssocID="{6E99B2B4-BB36-4D6A-B549-B73925F479C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in"/>
        </a:ext>
      </dgm:extLst>
    </dgm:pt>
    <dgm:pt modelId="{60016B8E-33B8-4106-9918-5FF1296C555C}" type="pres">
      <dgm:prSet presAssocID="{6E99B2B4-BB36-4D6A-B549-B73925F479CF}" presName="spaceRect" presStyleCnt="0"/>
      <dgm:spPr/>
    </dgm:pt>
    <dgm:pt modelId="{2C5AA825-B4D4-4C13-BDF2-7BF4EFFE4135}" type="pres">
      <dgm:prSet presAssocID="{6E99B2B4-BB36-4D6A-B549-B73925F479CF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21123807-FAF9-4414-AA3F-5B9928F5F1CE}" type="presOf" srcId="{03E88332-734E-47B4-8091-6BBCD9B77E72}" destId="{C62BB797-89BB-4677-B6E3-AFD704E9E70F}" srcOrd="0" destOrd="0" presId="urn:microsoft.com/office/officeart/2018/2/layout/IconLabelList"/>
    <dgm:cxn modelId="{47E7843B-BFD8-47C3-8B28-95BDF582CA38}" srcId="{DECD2785-356F-4ADD-A059-C2ED41A2DB3A}" destId="{6E99B2B4-BB36-4D6A-B549-B73925F479CF}" srcOrd="3" destOrd="0" parTransId="{95638293-0CBA-41E7-81BE-80C6DB9F0127}" sibTransId="{F68A2D30-975B-43D8-9183-C6F2E440C64A}"/>
    <dgm:cxn modelId="{A8F4DA41-8350-4201-9802-0014697F6A2B}" type="presOf" srcId="{2D468944-FF5D-4DA9-890D-FED9AF7A4652}" destId="{B3895097-06C0-4BF5-803F-B9542708B1E7}" srcOrd="0" destOrd="0" presId="urn:microsoft.com/office/officeart/2018/2/layout/IconLabelList"/>
    <dgm:cxn modelId="{96E8B04A-5C3F-4168-863B-310C463153B5}" type="presOf" srcId="{DECD2785-356F-4ADD-A059-C2ED41A2DB3A}" destId="{2286280F-4685-4F16-9B7E-1CC0168A7ED8}" srcOrd="0" destOrd="0" presId="urn:microsoft.com/office/officeart/2018/2/layout/IconLabelList"/>
    <dgm:cxn modelId="{3965AF4D-54DA-413D-973C-9DEC97E3814B}" srcId="{DECD2785-356F-4ADD-A059-C2ED41A2DB3A}" destId="{8EB51F90-99FD-4DD3-A7F0-E4CB03D3B998}" srcOrd="1" destOrd="0" parTransId="{3E742AEA-E388-4FFA-A9E6-8E6E888C0B7E}" sibTransId="{D6C06E7B-CCB4-47F6-968B-D3945EDB5E8E}"/>
    <dgm:cxn modelId="{50276D88-4F78-4FFC-8BEA-4060F4222224}" type="presOf" srcId="{8EB51F90-99FD-4DD3-A7F0-E4CB03D3B998}" destId="{8A99784D-6D73-4960-B49D-A1B198A9BAE5}" srcOrd="0" destOrd="0" presId="urn:microsoft.com/office/officeart/2018/2/layout/IconLabelList"/>
    <dgm:cxn modelId="{46FB9CB6-04E5-4A9D-83C0-7DA56129819F}" srcId="{DECD2785-356F-4ADD-A059-C2ED41A2DB3A}" destId="{2D468944-FF5D-4DA9-890D-FED9AF7A4652}" srcOrd="0" destOrd="0" parTransId="{3A56AB15-E709-4F05-94EE-C84DE835C8BB}" sibTransId="{E8F50EDF-A298-483B-910A-E58DAA18ABD0}"/>
    <dgm:cxn modelId="{941B03E5-CEE3-4BBC-89EE-F9E1ACD1C385}" type="presOf" srcId="{6E99B2B4-BB36-4D6A-B549-B73925F479CF}" destId="{2C5AA825-B4D4-4C13-BDF2-7BF4EFFE4135}" srcOrd="0" destOrd="0" presId="urn:microsoft.com/office/officeart/2018/2/layout/IconLabelList"/>
    <dgm:cxn modelId="{C6AE02F3-4B96-4B65-9D30-3140A639C3E7}" srcId="{DECD2785-356F-4ADD-A059-C2ED41A2DB3A}" destId="{03E88332-734E-47B4-8091-6BBCD9B77E72}" srcOrd="2" destOrd="0" parTransId="{A998FD49-6E93-458B-B966-ABED5ED388C6}" sibTransId="{0839EEF7-2606-4384-A650-197463768066}"/>
    <dgm:cxn modelId="{6BDB611F-62CB-4DED-A34A-4477BB490034}" type="presParOf" srcId="{2286280F-4685-4F16-9B7E-1CC0168A7ED8}" destId="{70411277-F8C7-4275-8C16-62C9FC8E8D22}" srcOrd="0" destOrd="0" presId="urn:microsoft.com/office/officeart/2018/2/layout/IconLabelList"/>
    <dgm:cxn modelId="{E9FB0EA4-3C8D-4DBE-8775-4DBF124DF959}" type="presParOf" srcId="{70411277-F8C7-4275-8C16-62C9FC8E8D22}" destId="{E4B072CE-D039-4007-8172-3B9B84FD7F88}" srcOrd="0" destOrd="0" presId="urn:microsoft.com/office/officeart/2018/2/layout/IconLabelList"/>
    <dgm:cxn modelId="{EAC455A4-14D2-431D-8223-98C32AB5D498}" type="presParOf" srcId="{70411277-F8C7-4275-8C16-62C9FC8E8D22}" destId="{A0830A4C-E159-411B-8DE1-103909BECDF0}" srcOrd="1" destOrd="0" presId="urn:microsoft.com/office/officeart/2018/2/layout/IconLabelList"/>
    <dgm:cxn modelId="{D35E0DA0-7B91-4F7E-B472-2CA066AAEC7E}" type="presParOf" srcId="{70411277-F8C7-4275-8C16-62C9FC8E8D22}" destId="{B3895097-06C0-4BF5-803F-B9542708B1E7}" srcOrd="2" destOrd="0" presId="urn:microsoft.com/office/officeart/2018/2/layout/IconLabelList"/>
    <dgm:cxn modelId="{ACC31944-2CB0-4DA9-8D67-39824A5DBD52}" type="presParOf" srcId="{2286280F-4685-4F16-9B7E-1CC0168A7ED8}" destId="{B677A35F-9196-4B97-9940-4C37D70B1248}" srcOrd="1" destOrd="0" presId="urn:microsoft.com/office/officeart/2018/2/layout/IconLabelList"/>
    <dgm:cxn modelId="{92902BCF-6B86-472E-AEA5-02F013C6D6CB}" type="presParOf" srcId="{2286280F-4685-4F16-9B7E-1CC0168A7ED8}" destId="{D9CE287D-B598-493D-9F95-772167A968A9}" srcOrd="2" destOrd="0" presId="urn:microsoft.com/office/officeart/2018/2/layout/IconLabelList"/>
    <dgm:cxn modelId="{99DB02FF-DD1A-49B3-AF98-7424D8FE93C0}" type="presParOf" srcId="{D9CE287D-B598-493D-9F95-772167A968A9}" destId="{5A3DE81C-4581-43F1-8251-B5E4D7A71FBE}" srcOrd="0" destOrd="0" presId="urn:microsoft.com/office/officeart/2018/2/layout/IconLabelList"/>
    <dgm:cxn modelId="{67E2B47A-56F7-4624-BB00-89DEEFDAC624}" type="presParOf" srcId="{D9CE287D-B598-493D-9F95-772167A968A9}" destId="{1325F6A2-0987-4B78-A9D8-CAA3F3749EB0}" srcOrd="1" destOrd="0" presId="urn:microsoft.com/office/officeart/2018/2/layout/IconLabelList"/>
    <dgm:cxn modelId="{958644A6-BE66-4839-8F8D-C51ABE3F49B5}" type="presParOf" srcId="{D9CE287D-B598-493D-9F95-772167A968A9}" destId="{8A99784D-6D73-4960-B49D-A1B198A9BAE5}" srcOrd="2" destOrd="0" presId="urn:microsoft.com/office/officeart/2018/2/layout/IconLabelList"/>
    <dgm:cxn modelId="{CAE2F05C-6988-40FD-82A5-5F4A5E401A09}" type="presParOf" srcId="{2286280F-4685-4F16-9B7E-1CC0168A7ED8}" destId="{9A3C1592-85C4-48DF-9351-E2B60B5D6904}" srcOrd="3" destOrd="0" presId="urn:microsoft.com/office/officeart/2018/2/layout/IconLabelList"/>
    <dgm:cxn modelId="{CE9B4410-14DA-401A-8C47-C6A6EECD21F2}" type="presParOf" srcId="{2286280F-4685-4F16-9B7E-1CC0168A7ED8}" destId="{86157124-B9A4-49DB-938D-21B6D1A535BE}" srcOrd="4" destOrd="0" presId="urn:microsoft.com/office/officeart/2018/2/layout/IconLabelList"/>
    <dgm:cxn modelId="{027F1D9B-F6C3-4FBF-A5AD-D09F2AE52DDE}" type="presParOf" srcId="{86157124-B9A4-49DB-938D-21B6D1A535BE}" destId="{CD9406A2-9AE1-441F-95B8-EF923E56C106}" srcOrd="0" destOrd="0" presId="urn:microsoft.com/office/officeart/2018/2/layout/IconLabelList"/>
    <dgm:cxn modelId="{3C0FBBD1-30D1-4779-B3F4-879EFA706DEB}" type="presParOf" srcId="{86157124-B9A4-49DB-938D-21B6D1A535BE}" destId="{B87F9519-8585-4A76-A423-4C71F3B7D2BA}" srcOrd="1" destOrd="0" presId="urn:microsoft.com/office/officeart/2018/2/layout/IconLabelList"/>
    <dgm:cxn modelId="{05874F83-F182-4425-AC2F-364E19E5C93A}" type="presParOf" srcId="{86157124-B9A4-49DB-938D-21B6D1A535BE}" destId="{C62BB797-89BB-4677-B6E3-AFD704E9E70F}" srcOrd="2" destOrd="0" presId="urn:microsoft.com/office/officeart/2018/2/layout/IconLabelList"/>
    <dgm:cxn modelId="{D6E513F3-0508-41A8-A553-7F59AB452215}" type="presParOf" srcId="{2286280F-4685-4F16-9B7E-1CC0168A7ED8}" destId="{2A237905-8589-45B3-BE59-6534BB958784}" srcOrd="5" destOrd="0" presId="urn:microsoft.com/office/officeart/2018/2/layout/IconLabelList"/>
    <dgm:cxn modelId="{0866218F-B934-4885-B83B-1A2EB2BB066D}" type="presParOf" srcId="{2286280F-4685-4F16-9B7E-1CC0168A7ED8}" destId="{9F3B2BA1-71FA-42C1-9DE9-650D8E82FD44}" srcOrd="6" destOrd="0" presId="urn:microsoft.com/office/officeart/2018/2/layout/IconLabelList"/>
    <dgm:cxn modelId="{432D7F1B-5D18-45F8-A175-9431DEB735F9}" type="presParOf" srcId="{9F3B2BA1-71FA-42C1-9DE9-650D8E82FD44}" destId="{1850FA0E-7D4A-44C2-9886-D05D4381FA46}" srcOrd="0" destOrd="0" presId="urn:microsoft.com/office/officeart/2018/2/layout/IconLabelList"/>
    <dgm:cxn modelId="{9F3EAA5F-CE8D-47F8-A39D-C2F31261E0DE}" type="presParOf" srcId="{9F3B2BA1-71FA-42C1-9DE9-650D8E82FD44}" destId="{60016B8E-33B8-4106-9918-5FF1296C555C}" srcOrd="1" destOrd="0" presId="urn:microsoft.com/office/officeart/2018/2/layout/IconLabelList"/>
    <dgm:cxn modelId="{10BD3197-CA6D-4A27-AFEE-B981BD8BF680}" type="presParOf" srcId="{9F3B2BA1-71FA-42C1-9DE9-650D8E82FD44}" destId="{2C5AA825-B4D4-4C13-BDF2-7BF4EFFE413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4313A4-39D8-41AD-AC99-30A2E809220A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4_2" csCatId="accent4" phldr="1"/>
      <dgm:spPr/>
      <dgm:t>
        <a:bodyPr/>
        <a:lstStyle/>
        <a:p>
          <a:endParaRPr lang="en-US"/>
        </a:p>
      </dgm:t>
    </dgm:pt>
    <dgm:pt modelId="{6C7F5BA6-C338-400A-A94F-0435792F619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Access to clean water for over 50,000 people.</a:t>
          </a:r>
        </a:p>
      </dgm:t>
    </dgm:pt>
    <dgm:pt modelId="{B9AC570F-E0C6-4C72-9D16-32D1E28DCE2A}" type="parTrans" cxnId="{5E4F3768-15C9-4595-9C1F-2DFEFEF65F3C}">
      <dgm:prSet/>
      <dgm:spPr/>
      <dgm:t>
        <a:bodyPr/>
        <a:lstStyle/>
        <a:p>
          <a:endParaRPr lang="en-US"/>
        </a:p>
      </dgm:t>
    </dgm:pt>
    <dgm:pt modelId="{4DABCEF6-0BDC-4518-A0CE-2A45537D0E75}" type="sibTrans" cxnId="{5E4F3768-15C9-4595-9C1F-2DFEFEF65F3C}">
      <dgm:prSet/>
      <dgm:spPr/>
      <dgm:t>
        <a:bodyPr/>
        <a:lstStyle/>
        <a:p>
          <a:endParaRPr lang="en-US"/>
        </a:p>
      </dgm:t>
    </dgm:pt>
    <dgm:pt modelId="{BFB1063A-9233-457E-94CD-2BFE2321D20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50% reduction in waterborne diseases.</a:t>
          </a:r>
        </a:p>
      </dgm:t>
    </dgm:pt>
    <dgm:pt modelId="{655CD56E-0ED9-40C3-A8EC-62B64243D2E5}" type="parTrans" cxnId="{150F1A21-A543-4866-AEA8-F04E4B63CFF2}">
      <dgm:prSet/>
      <dgm:spPr/>
      <dgm:t>
        <a:bodyPr/>
        <a:lstStyle/>
        <a:p>
          <a:endParaRPr lang="en-US"/>
        </a:p>
      </dgm:t>
    </dgm:pt>
    <dgm:pt modelId="{422FFF55-C745-4A61-97AE-7EEA082E230D}" type="sibTrans" cxnId="{150F1A21-A543-4866-AEA8-F04E4B63CFF2}">
      <dgm:prSet/>
      <dgm:spPr/>
      <dgm:t>
        <a:bodyPr/>
        <a:lstStyle/>
        <a:p>
          <a:endParaRPr lang="en-US"/>
        </a:p>
      </dgm:t>
    </dgm:pt>
    <dgm:pt modelId="{006B2E7F-D1A2-4B7C-B43D-381F5109060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Sustainable water management through community engagement.</a:t>
          </a:r>
        </a:p>
      </dgm:t>
    </dgm:pt>
    <dgm:pt modelId="{C0FA8886-346D-4263-A8CC-823E90F23E46}" type="parTrans" cxnId="{D052483D-D1D6-4B37-8586-F76AF041E705}">
      <dgm:prSet/>
      <dgm:spPr/>
      <dgm:t>
        <a:bodyPr/>
        <a:lstStyle/>
        <a:p>
          <a:endParaRPr lang="en-US"/>
        </a:p>
      </dgm:t>
    </dgm:pt>
    <dgm:pt modelId="{E2E701DA-3AFE-44A5-8127-B939389B9F6C}" type="sibTrans" cxnId="{D052483D-D1D6-4B37-8586-F76AF041E705}">
      <dgm:prSet/>
      <dgm:spPr/>
      <dgm:t>
        <a:bodyPr/>
        <a:lstStyle/>
        <a:p>
          <a:endParaRPr lang="en-US"/>
        </a:p>
      </dgm:t>
    </dgm:pt>
    <dgm:pt modelId="{992722AA-63AF-4B54-897E-B389A63A6B6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Long-term water solutions (rainwater harvesting, treated surface water).</a:t>
          </a:r>
        </a:p>
      </dgm:t>
    </dgm:pt>
    <dgm:pt modelId="{998AB2CC-4EB0-4EDA-8998-EF792BED444E}" type="parTrans" cxnId="{F8AD2E61-48A4-4F93-BF32-5FFFB7D74E42}">
      <dgm:prSet/>
      <dgm:spPr/>
      <dgm:t>
        <a:bodyPr/>
        <a:lstStyle/>
        <a:p>
          <a:endParaRPr lang="en-US"/>
        </a:p>
      </dgm:t>
    </dgm:pt>
    <dgm:pt modelId="{EDE03376-FA16-4BCE-A1A9-0D702CCC488C}" type="sibTrans" cxnId="{F8AD2E61-48A4-4F93-BF32-5FFFB7D74E42}">
      <dgm:prSet/>
      <dgm:spPr/>
      <dgm:t>
        <a:bodyPr/>
        <a:lstStyle/>
        <a:p>
          <a:endParaRPr lang="en-US"/>
        </a:p>
      </dgm:t>
    </dgm:pt>
    <dgm:pt modelId="{CB3F8EBB-5004-4F9E-B1EC-E48B927C9CF9}" type="pres">
      <dgm:prSet presAssocID="{A14313A4-39D8-41AD-AC99-30A2E809220A}" presName="root" presStyleCnt="0">
        <dgm:presLayoutVars>
          <dgm:dir/>
          <dgm:resizeHandles val="exact"/>
        </dgm:presLayoutVars>
      </dgm:prSet>
      <dgm:spPr/>
    </dgm:pt>
    <dgm:pt modelId="{E95AA983-75AA-45DD-BB24-7A4BAEA529FC}" type="pres">
      <dgm:prSet presAssocID="{6C7F5BA6-C338-400A-A94F-0435792F6198}" presName="compNode" presStyleCnt="0"/>
      <dgm:spPr/>
    </dgm:pt>
    <dgm:pt modelId="{8F187685-0626-4BF1-9DED-069D95748530}" type="pres">
      <dgm:prSet presAssocID="{6C7F5BA6-C338-400A-A94F-0435792F619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nk"/>
        </a:ext>
      </dgm:extLst>
    </dgm:pt>
    <dgm:pt modelId="{17CD4447-E3DB-4373-9287-1DC053453DDC}" type="pres">
      <dgm:prSet presAssocID="{6C7F5BA6-C338-400A-A94F-0435792F6198}" presName="spaceRect" presStyleCnt="0"/>
      <dgm:spPr/>
    </dgm:pt>
    <dgm:pt modelId="{739F7DCC-AA01-41B8-AD49-730CB988D329}" type="pres">
      <dgm:prSet presAssocID="{6C7F5BA6-C338-400A-A94F-0435792F6198}" presName="textRect" presStyleLbl="revTx" presStyleIdx="0" presStyleCnt="4">
        <dgm:presLayoutVars>
          <dgm:chMax val="1"/>
          <dgm:chPref val="1"/>
        </dgm:presLayoutVars>
      </dgm:prSet>
      <dgm:spPr/>
    </dgm:pt>
    <dgm:pt modelId="{B994A46D-C3D2-4FEA-8BEA-DC586579BC78}" type="pres">
      <dgm:prSet presAssocID="{4DABCEF6-0BDC-4518-A0CE-2A45537D0E75}" presName="sibTrans" presStyleCnt="0"/>
      <dgm:spPr/>
    </dgm:pt>
    <dgm:pt modelId="{8F6A5413-EAB5-434B-8062-523101F2D61C}" type="pres">
      <dgm:prSet presAssocID="{BFB1063A-9233-457E-94CD-2BFE2321D204}" presName="compNode" presStyleCnt="0"/>
      <dgm:spPr/>
    </dgm:pt>
    <dgm:pt modelId="{813E967F-87D3-42E2-A490-0C8A9C3CA9A3}" type="pres">
      <dgm:prSet presAssocID="{BFB1063A-9233-457E-94CD-2BFE2321D20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dney"/>
        </a:ext>
      </dgm:extLst>
    </dgm:pt>
    <dgm:pt modelId="{BD40B9D1-6584-478F-A650-420D379ABA04}" type="pres">
      <dgm:prSet presAssocID="{BFB1063A-9233-457E-94CD-2BFE2321D204}" presName="spaceRect" presStyleCnt="0"/>
      <dgm:spPr/>
    </dgm:pt>
    <dgm:pt modelId="{CBF9D472-5BE9-4EF1-9FB5-6C497E311C0A}" type="pres">
      <dgm:prSet presAssocID="{BFB1063A-9233-457E-94CD-2BFE2321D204}" presName="textRect" presStyleLbl="revTx" presStyleIdx="1" presStyleCnt="4">
        <dgm:presLayoutVars>
          <dgm:chMax val="1"/>
          <dgm:chPref val="1"/>
        </dgm:presLayoutVars>
      </dgm:prSet>
      <dgm:spPr/>
    </dgm:pt>
    <dgm:pt modelId="{79BB789F-9BF1-4A68-91F0-CA05B6FEFB50}" type="pres">
      <dgm:prSet presAssocID="{422FFF55-C745-4A61-97AE-7EEA082E230D}" presName="sibTrans" presStyleCnt="0"/>
      <dgm:spPr/>
    </dgm:pt>
    <dgm:pt modelId="{F1F9FDC3-9AE9-4591-9108-72235DBAE8EE}" type="pres">
      <dgm:prSet presAssocID="{006B2E7F-D1A2-4B7C-B43D-381F51090609}" presName="compNode" presStyleCnt="0"/>
      <dgm:spPr/>
    </dgm:pt>
    <dgm:pt modelId="{595C31A4-46D2-4B4E-AA71-9C25AD072721}" type="pres">
      <dgm:prSet presAssocID="{006B2E7F-D1A2-4B7C-B43D-381F5109060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ter"/>
        </a:ext>
      </dgm:extLst>
    </dgm:pt>
    <dgm:pt modelId="{5037C650-C0DD-4CE3-9150-555EB46C3403}" type="pres">
      <dgm:prSet presAssocID="{006B2E7F-D1A2-4B7C-B43D-381F51090609}" presName="spaceRect" presStyleCnt="0"/>
      <dgm:spPr/>
    </dgm:pt>
    <dgm:pt modelId="{20E831DE-44C6-4A3C-8B42-0B0D566D5C55}" type="pres">
      <dgm:prSet presAssocID="{006B2E7F-D1A2-4B7C-B43D-381F51090609}" presName="textRect" presStyleLbl="revTx" presStyleIdx="2" presStyleCnt="4">
        <dgm:presLayoutVars>
          <dgm:chMax val="1"/>
          <dgm:chPref val="1"/>
        </dgm:presLayoutVars>
      </dgm:prSet>
      <dgm:spPr/>
    </dgm:pt>
    <dgm:pt modelId="{BCD70671-F65E-4A13-990D-132C47C3A103}" type="pres">
      <dgm:prSet presAssocID="{E2E701DA-3AFE-44A5-8127-B939389B9F6C}" presName="sibTrans" presStyleCnt="0"/>
      <dgm:spPr/>
    </dgm:pt>
    <dgm:pt modelId="{C9DE70A6-5F68-40DE-AE6A-F1EA83E6117F}" type="pres">
      <dgm:prSet presAssocID="{992722AA-63AF-4B54-897E-B389A63A6B68}" presName="compNode" presStyleCnt="0"/>
      <dgm:spPr/>
    </dgm:pt>
    <dgm:pt modelId="{615B99E9-4846-4BDB-9ED2-45A8182A9006}" type="pres">
      <dgm:prSet presAssocID="{992722AA-63AF-4B54-897E-B389A63A6B6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lash"/>
        </a:ext>
      </dgm:extLst>
    </dgm:pt>
    <dgm:pt modelId="{FCD57917-0931-450F-932E-4BDBF83062AD}" type="pres">
      <dgm:prSet presAssocID="{992722AA-63AF-4B54-897E-B389A63A6B68}" presName="spaceRect" presStyleCnt="0"/>
      <dgm:spPr/>
    </dgm:pt>
    <dgm:pt modelId="{716F9B71-5BC7-4AC6-BFF7-C6255A0BE743}" type="pres">
      <dgm:prSet presAssocID="{992722AA-63AF-4B54-897E-B389A63A6B68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4866E04-5CAA-40F9-95BC-78CECCE69F5F}" type="presOf" srcId="{006B2E7F-D1A2-4B7C-B43D-381F51090609}" destId="{20E831DE-44C6-4A3C-8B42-0B0D566D5C55}" srcOrd="0" destOrd="0" presId="urn:microsoft.com/office/officeart/2018/2/layout/IconLabelList"/>
    <dgm:cxn modelId="{150F1A21-A543-4866-AEA8-F04E4B63CFF2}" srcId="{A14313A4-39D8-41AD-AC99-30A2E809220A}" destId="{BFB1063A-9233-457E-94CD-2BFE2321D204}" srcOrd="1" destOrd="0" parTransId="{655CD56E-0ED9-40C3-A8EC-62B64243D2E5}" sibTransId="{422FFF55-C745-4A61-97AE-7EEA082E230D}"/>
    <dgm:cxn modelId="{D052483D-D1D6-4B37-8586-F76AF041E705}" srcId="{A14313A4-39D8-41AD-AC99-30A2E809220A}" destId="{006B2E7F-D1A2-4B7C-B43D-381F51090609}" srcOrd="2" destOrd="0" parTransId="{C0FA8886-346D-4263-A8CC-823E90F23E46}" sibTransId="{E2E701DA-3AFE-44A5-8127-B939389B9F6C}"/>
    <dgm:cxn modelId="{F8AD2E61-48A4-4F93-BF32-5FFFB7D74E42}" srcId="{A14313A4-39D8-41AD-AC99-30A2E809220A}" destId="{992722AA-63AF-4B54-897E-B389A63A6B68}" srcOrd="3" destOrd="0" parTransId="{998AB2CC-4EB0-4EDA-8998-EF792BED444E}" sibTransId="{EDE03376-FA16-4BCE-A1A9-0D702CCC488C}"/>
    <dgm:cxn modelId="{5E4F3768-15C9-4595-9C1F-2DFEFEF65F3C}" srcId="{A14313A4-39D8-41AD-AC99-30A2E809220A}" destId="{6C7F5BA6-C338-400A-A94F-0435792F6198}" srcOrd="0" destOrd="0" parTransId="{B9AC570F-E0C6-4C72-9D16-32D1E28DCE2A}" sibTransId="{4DABCEF6-0BDC-4518-A0CE-2A45537D0E75}"/>
    <dgm:cxn modelId="{0E431B6B-7636-4285-828E-86D0E95EA2F9}" type="presOf" srcId="{992722AA-63AF-4B54-897E-B389A63A6B68}" destId="{716F9B71-5BC7-4AC6-BFF7-C6255A0BE743}" srcOrd="0" destOrd="0" presId="urn:microsoft.com/office/officeart/2018/2/layout/IconLabelList"/>
    <dgm:cxn modelId="{A7D2A06B-F82C-4D74-AF6E-8F1E72A79798}" type="presOf" srcId="{A14313A4-39D8-41AD-AC99-30A2E809220A}" destId="{CB3F8EBB-5004-4F9E-B1EC-E48B927C9CF9}" srcOrd="0" destOrd="0" presId="urn:microsoft.com/office/officeart/2018/2/layout/IconLabelList"/>
    <dgm:cxn modelId="{50C712AE-6F5D-49B4-9EDD-AFB7192C03E5}" type="presOf" srcId="{BFB1063A-9233-457E-94CD-2BFE2321D204}" destId="{CBF9D472-5BE9-4EF1-9FB5-6C497E311C0A}" srcOrd="0" destOrd="0" presId="urn:microsoft.com/office/officeart/2018/2/layout/IconLabelList"/>
    <dgm:cxn modelId="{60F47DC4-62D1-4F0A-B256-3A4E0B679B5C}" type="presOf" srcId="{6C7F5BA6-C338-400A-A94F-0435792F6198}" destId="{739F7DCC-AA01-41B8-AD49-730CB988D329}" srcOrd="0" destOrd="0" presId="urn:microsoft.com/office/officeart/2018/2/layout/IconLabelList"/>
    <dgm:cxn modelId="{F19AFB45-C339-4014-B11F-E6BF636F0427}" type="presParOf" srcId="{CB3F8EBB-5004-4F9E-B1EC-E48B927C9CF9}" destId="{E95AA983-75AA-45DD-BB24-7A4BAEA529FC}" srcOrd="0" destOrd="0" presId="urn:microsoft.com/office/officeart/2018/2/layout/IconLabelList"/>
    <dgm:cxn modelId="{1110729F-49D0-42A1-9617-FCD5F9C475DD}" type="presParOf" srcId="{E95AA983-75AA-45DD-BB24-7A4BAEA529FC}" destId="{8F187685-0626-4BF1-9DED-069D95748530}" srcOrd="0" destOrd="0" presId="urn:microsoft.com/office/officeart/2018/2/layout/IconLabelList"/>
    <dgm:cxn modelId="{D7447213-568C-4E41-BBCF-ADCE74C4EE5E}" type="presParOf" srcId="{E95AA983-75AA-45DD-BB24-7A4BAEA529FC}" destId="{17CD4447-E3DB-4373-9287-1DC053453DDC}" srcOrd="1" destOrd="0" presId="urn:microsoft.com/office/officeart/2018/2/layout/IconLabelList"/>
    <dgm:cxn modelId="{43DD6D38-FA25-46FD-9F28-0F3775C4BC5B}" type="presParOf" srcId="{E95AA983-75AA-45DD-BB24-7A4BAEA529FC}" destId="{739F7DCC-AA01-41B8-AD49-730CB988D329}" srcOrd="2" destOrd="0" presId="urn:microsoft.com/office/officeart/2018/2/layout/IconLabelList"/>
    <dgm:cxn modelId="{22D836A0-6007-49DD-A01D-04AF30F84267}" type="presParOf" srcId="{CB3F8EBB-5004-4F9E-B1EC-E48B927C9CF9}" destId="{B994A46D-C3D2-4FEA-8BEA-DC586579BC78}" srcOrd="1" destOrd="0" presId="urn:microsoft.com/office/officeart/2018/2/layout/IconLabelList"/>
    <dgm:cxn modelId="{08289A6B-52F5-47FE-8C98-A0F4C6705E5F}" type="presParOf" srcId="{CB3F8EBB-5004-4F9E-B1EC-E48B927C9CF9}" destId="{8F6A5413-EAB5-434B-8062-523101F2D61C}" srcOrd="2" destOrd="0" presId="urn:microsoft.com/office/officeart/2018/2/layout/IconLabelList"/>
    <dgm:cxn modelId="{3FC34C50-01DD-41CA-A73E-E2C539B36A6A}" type="presParOf" srcId="{8F6A5413-EAB5-434B-8062-523101F2D61C}" destId="{813E967F-87D3-42E2-A490-0C8A9C3CA9A3}" srcOrd="0" destOrd="0" presId="urn:microsoft.com/office/officeart/2018/2/layout/IconLabelList"/>
    <dgm:cxn modelId="{BF10C8EB-3DC5-4EDB-A69F-C2B72A953F9E}" type="presParOf" srcId="{8F6A5413-EAB5-434B-8062-523101F2D61C}" destId="{BD40B9D1-6584-478F-A650-420D379ABA04}" srcOrd="1" destOrd="0" presId="urn:microsoft.com/office/officeart/2018/2/layout/IconLabelList"/>
    <dgm:cxn modelId="{DF009A8A-AFAE-47A0-9ECD-DC71271B81B0}" type="presParOf" srcId="{8F6A5413-EAB5-434B-8062-523101F2D61C}" destId="{CBF9D472-5BE9-4EF1-9FB5-6C497E311C0A}" srcOrd="2" destOrd="0" presId="urn:microsoft.com/office/officeart/2018/2/layout/IconLabelList"/>
    <dgm:cxn modelId="{C9B01C6B-D136-4A9F-8350-F15ABC76075D}" type="presParOf" srcId="{CB3F8EBB-5004-4F9E-B1EC-E48B927C9CF9}" destId="{79BB789F-9BF1-4A68-91F0-CA05B6FEFB50}" srcOrd="3" destOrd="0" presId="urn:microsoft.com/office/officeart/2018/2/layout/IconLabelList"/>
    <dgm:cxn modelId="{DD21ACD4-D90B-4E12-866C-49EC683DE927}" type="presParOf" srcId="{CB3F8EBB-5004-4F9E-B1EC-E48B927C9CF9}" destId="{F1F9FDC3-9AE9-4591-9108-72235DBAE8EE}" srcOrd="4" destOrd="0" presId="urn:microsoft.com/office/officeart/2018/2/layout/IconLabelList"/>
    <dgm:cxn modelId="{AC765D1B-678D-4E79-ACC7-FCA447AB7D0A}" type="presParOf" srcId="{F1F9FDC3-9AE9-4591-9108-72235DBAE8EE}" destId="{595C31A4-46D2-4B4E-AA71-9C25AD072721}" srcOrd="0" destOrd="0" presId="urn:microsoft.com/office/officeart/2018/2/layout/IconLabelList"/>
    <dgm:cxn modelId="{9F0777B1-C7BF-4651-9C80-83B6612A6DEC}" type="presParOf" srcId="{F1F9FDC3-9AE9-4591-9108-72235DBAE8EE}" destId="{5037C650-C0DD-4CE3-9150-555EB46C3403}" srcOrd="1" destOrd="0" presId="urn:microsoft.com/office/officeart/2018/2/layout/IconLabelList"/>
    <dgm:cxn modelId="{09137FC6-8282-4D7A-9136-6D4254471D4E}" type="presParOf" srcId="{F1F9FDC3-9AE9-4591-9108-72235DBAE8EE}" destId="{20E831DE-44C6-4A3C-8B42-0B0D566D5C55}" srcOrd="2" destOrd="0" presId="urn:microsoft.com/office/officeart/2018/2/layout/IconLabelList"/>
    <dgm:cxn modelId="{0DEB1F00-F3A6-4CC5-BBF2-44A0A4EEE781}" type="presParOf" srcId="{CB3F8EBB-5004-4F9E-B1EC-E48B927C9CF9}" destId="{BCD70671-F65E-4A13-990D-132C47C3A103}" srcOrd="5" destOrd="0" presId="urn:microsoft.com/office/officeart/2018/2/layout/IconLabelList"/>
    <dgm:cxn modelId="{1BD46938-B8BB-4F14-9A3A-96456F302A53}" type="presParOf" srcId="{CB3F8EBB-5004-4F9E-B1EC-E48B927C9CF9}" destId="{C9DE70A6-5F68-40DE-AE6A-F1EA83E6117F}" srcOrd="6" destOrd="0" presId="urn:microsoft.com/office/officeart/2018/2/layout/IconLabelList"/>
    <dgm:cxn modelId="{C0E272B5-836C-47C5-8F00-6EDF3E378E01}" type="presParOf" srcId="{C9DE70A6-5F68-40DE-AE6A-F1EA83E6117F}" destId="{615B99E9-4846-4BDB-9ED2-45A8182A9006}" srcOrd="0" destOrd="0" presId="urn:microsoft.com/office/officeart/2018/2/layout/IconLabelList"/>
    <dgm:cxn modelId="{78472739-D2A0-40C7-B298-898E093E638E}" type="presParOf" srcId="{C9DE70A6-5F68-40DE-AE6A-F1EA83E6117F}" destId="{FCD57917-0931-450F-932E-4BDBF83062AD}" srcOrd="1" destOrd="0" presId="urn:microsoft.com/office/officeart/2018/2/layout/IconLabelList"/>
    <dgm:cxn modelId="{5F833DB5-1068-4DAE-BCE2-8A46DFFA2AA1}" type="presParOf" srcId="{C9DE70A6-5F68-40DE-AE6A-F1EA83E6117F}" destId="{716F9B71-5BC7-4AC6-BFF7-C6255A0BE74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AD698DD-F23E-4029-A0AC-71A89E410C05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2" csCatId="colorful" phldr="1"/>
      <dgm:spPr/>
      <dgm:t>
        <a:bodyPr/>
        <a:lstStyle/>
        <a:p>
          <a:endParaRPr lang="en-US"/>
        </a:p>
      </dgm:t>
    </dgm:pt>
    <dgm:pt modelId="{270D4F85-EE62-444F-8DAF-01883509BCF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Community-led maintenance and management of water systems.</a:t>
          </a:r>
        </a:p>
      </dgm:t>
    </dgm:pt>
    <dgm:pt modelId="{206B5F5A-BAC2-4341-BE8E-B00AEB76845B}" type="parTrans" cxnId="{9833EEA5-A0CE-47A4-A2BF-C0757C223218}">
      <dgm:prSet/>
      <dgm:spPr/>
      <dgm:t>
        <a:bodyPr/>
        <a:lstStyle/>
        <a:p>
          <a:endParaRPr lang="en-US"/>
        </a:p>
      </dgm:t>
    </dgm:pt>
    <dgm:pt modelId="{932AA222-A209-4ABC-9C98-A49F52E72216}" type="sibTrans" cxnId="{9833EEA5-A0CE-47A4-A2BF-C0757C223218}">
      <dgm:prSet/>
      <dgm:spPr/>
      <dgm:t>
        <a:bodyPr/>
        <a:lstStyle/>
        <a:p>
          <a:endParaRPr lang="en-US"/>
        </a:p>
      </dgm:t>
    </dgm:pt>
    <dgm:pt modelId="{A6466A82-9FC2-40C2-96CB-02D5E683111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Corporate &amp; Govt collaboration for water quality testing and support.</a:t>
          </a:r>
        </a:p>
      </dgm:t>
    </dgm:pt>
    <dgm:pt modelId="{C6EBEC70-4F5F-4624-9FB7-E3D99AB5DC6E}" type="parTrans" cxnId="{C1F53009-641B-4446-96CE-32DB6050D898}">
      <dgm:prSet/>
      <dgm:spPr/>
      <dgm:t>
        <a:bodyPr/>
        <a:lstStyle/>
        <a:p>
          <a:endParaRPr lang="en-US"/>
        </a:p>
      </dgm:t>
    </dgm:pt>
    <dgm:pt modelId="{3EA85012-F5F9-4AD0-B9F7-2A3F99EAE38E}" type="sibTrans" cxnId="{C1F53009-641B-4446-96CE-32DB6050D898}">
      <dgm:prSet/>
      <dgm:spPr/>
      <dgm:t>
        <a:bodyPr/>
        <a:lstStyle/>
        <a:p>
          <a:endParaRPr lang="en-US"/>
        </a:p>
      </dgm:t>
    </dgm:pt>
    <dgm:pt modelId="{99916888-C1FE-4642-9D5B-E480B934FDA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Training community leaders for long-term sustainability.</a:t>
          </a:r>
        </a:p>
      </dgm:t>
    </dgm:pt>
    <dgm:pt modelId="{0D756C66-D970-4144-98E4-86E66D9855B2}" type="parTrans" cxnId="{73A30484-DB6E-40D1-8865-FE40F71DF37F}">
      <dgm:prSet/>
      <dgm:spPr/>
      <dgm:t>
        <a:bodyPr/>
        <a:lstStyle/>
        <a:p>
          <a:endParaRPr lang="en-US"/>
        </a:p>
      </dgm:t>
    </dgm:pt>
    <dgm:pt modelId="{7AEF72CB-F670-49A6-9650-0FC00E1C9F34}" type="sibTrans" cxnId="{73A30484-DB6E-40D1-8865-FE40F71DF37F}">
      <dgm:prSet/>
      <dgm:spPr/>
      <dgm:t>
        <a:bodyPr/>
        <a:lstStyle/>
        <a:p>
          <a:endParaRPr lang="en-US"/>
        </a:p>
      </dgm:t>
    </dgm:pt>
    <dgm:pt modelId="{23EE7B33-E1AC-4A8E-94B1-AE750EC8D45C}" type="pres">
      <dgm:prSet presAssocID="{9AD698DD-F23E-4029-A0AC-71A89E410C05}" presName="root" presStyleCnt="0">
        <dgm:presLayoutVars>
          <dgm:dir/>
          <dgm:resizeHandles val="exact"/>
        </dgm:presLayoutVars>
      </dgm:prSet>
      <dgm:spPr/>
    </dgm:pt>
    <dgm:pt modelId="{B8CD621D-4101-402C-9309-D129B4B47B71}" type="pres">
      <dgm:prSet presAssocID="{270D4F85-EE62-444F-8DAF-01883509BCFE}" presName="compNode" presStyleCnt="0"/>
      <dgm:spPr/>
    </dgm:pt>
    <dgm:pt modelId="{81FE13DF-29D7-4549-B680-2393F082D085}" type="pres">
      <dgm:prSet presAssocID="{270D4F85-EE62-444F-8DAF-01883509BCFE}" presName="iconBgRect" presStyleLbl="bgShp" presStyleIdx="0" presStyleCnt="3"/>
      <dgm:spPr/>
    </dgm:pt>
    <dgm:pt modelId="{57996E4A-5C7B-40BB-9FDD-8D7911C26C97}" type="pres">
      <dgm:prSet presAssocID="{270D4F85-EE62-444F-8DAF-01883509BCF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refighter"/>
        </a:ext>
      </dgm:extLst>
    </dgm:pt>
    <dgm:pt modelId="{A46CD4DB-4AE9-448A-A21C-A880B8A261DF}" type="pres">
      <dgm:prSet presAssocID="{270D4F85-EE62-444F-8DAF-01883509BCFE}" presName="spaceRect" presStyleCnt="0"/>
      <dgm:spPr/>
    </dgm:pt>
    <dgm:pt modelId="{4E83AB3D-AA99-461E-B6F6-761F21C3AF57}" type="pres">
      <dgm:prSet presAssocID="{270D4F85-EE62-444F-8DAF-01883509BCFE}" presName="textRect" presStyleLbl="revTx" presStyleIdx="0" presStyleCnt="3">
        <dgm:presLayoutVars>
          <dgm:chMax val="1"/>
          <dgm:chPref val="1"/>
        </dgm:presLayoutVars>
      </dgm:prSet>
      <dgm:spPr/>
    </dgm:pt>
    <dgm:pt modelId="{283FD205-E12B-4854-B0B6-9DB5B9C18EE5}" type="pres">
      <dgm:prSet presAssocID="{932AA222-A209-4ABC-9C98-A49F52E72216}" presName="sibTrans" presStyleCnt="0"/>
      <dgm:spPr/>
    </dgm:pt>
    <dgm:pt modelId="{2C5DF25C-DE4F-49ED-80AD-CD8243E79FF7}" type="pres">
      <dgm:prSet presAssocID="{A6466A82-9FC2-40C2-96CB-02D5E683111A}" presName="compNode" presStyleCnt="0"/>
      <dgm:spPr/>
    </dgm:pt>
    <dgm:pt modelId="{73720482-28D1-4A9F-BE5A-53F52E34FBC4}" type="pres">
      <dgm:prSet presAssocID="{A6466A82-9FC2-40C2-96CB-02D5E683111A}" presName="iconBgRect" presStyleLbl="bgShp" presStyleIdx="1" presStyleCnt="3"/>
      <dgm:spPr/>
    </dgm:pt>
    <dgm:pt modelId="{4B73F33A-8C86-4E50-B062-DE2ADAFB9DB4}" type="pres">
      <dgm:prSet presAssocID="{A6466A82-9FC2-40C2-96CB-02D5E683111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243EE383-20B3-4805-8E0C-E6A7FADA999F}" type="pres">
      <dgm:prSet presAssocID="{A6466A82-9FC2-40C2-96CB-02D5E683111A}" presName="spaceRect" presStyleCnt="0"/>
      <dgm:spPr/>
    </dgm:pt>
    <dgm:pt modelId="{003ABFD0-41D1-4638-8DD4-04F1518675F8}" type="pres">
      <dgm:prSet presAssocID="{A6466A82-9FC2-40C2-96CB-02D5E683111A}" presName="textRect" presStyleLbl="revTx" presStyleIdx="1" presStyleCnt="3">
        <dgm:presLayoutVars>
          <dgm:chMax val="1"/>
          <dgm:chPref val="1"/>
        </dgm:presLayoutVars>
      </dgm:prSet>
      <dgm:spPr/>
    </dgm:pt>
    <dgm:pt modelId="{C9DF9C8A-33FF-4290-B47C-7C4B8AA41DF7}" type="pres">
      <dgm:prSet presAssocID="{3EA85012-F5F9-4AD0-B9F7-2A3F99EAE38E}" presName="sibTrans" presStyleCnt="0"/>
      <dgm:spPr/>
    </dgm:pt>
    <dgm:pt modelId="{FFF45AE0-94E2-4862-BB04-55455596FC74}" type="pres">
      <dgm:prSet presAssocID="{99916888-C1FE-4642-9D5B-E480B934FDA7}" presName="compNode" presStyleCnt="0"/>
      <dgm:spPr/>
    </dgm:pt>
    <dgm:pt modelId="{E8715F92-2BD3-4F60-8167-B077D73EF06D}" type="pres">
      <dgm:prSet presAssocID="{99916888-C1FE-4642-9D5B-E480B934FDA7}" presName="iconBgRect" presStyleLbl="bgShp" presStyleIdx="2" presStyleCnt="3"/>
      <dgm:spPr/>
    </dgm:pt>
    <dgm:pt modelId="{69B69F76-296A-4AC0-A5E4-151A8C510BF9}" type="pres">
      <dgm:prSet presAssocID="{99916888-C1FE-4642-9D5B-E480B934FDA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ycle with People"/>
        </a:ext>
      </dgm:extLst>
    </dgm:pt>
    <dgm:pt modelId="{803B93C3-2A76-457E-8823-DDAEE80D9986}" type="pres">
      <dgm:prSet presAssocID="{99916888-C1FE-4642-9D5B-E480B934FDA7}" presName="spaceRect" presStyleCnt="0"/>
      <dgm:spPr/>
    </dgm:pt>
    <dgm:pt modelId="{8AC75058-C728-440A-94A3-05CC9C9BC8CC}" type="pres">
      <dgm:prSet presAssocID="{99916888-C1FE-4642-9D5B-E480B934FDA7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C1F53009-641B-4446-96CE-32DB6050D898}" srcId="{9AD698DD-F23E-4029-A0AC-71A89E410C05}" destId="{A6466A82-9FC2-40C2-96CB-02D5E683111A}" srcOrd="1" destOrd="0" parTransId="{C6EBEC70-4F5F-4624-9FB7-E3D99AB5DC6E}" sibTransId="{3EA85012-F5F9-4AD0-B9F7-2A3F99EAE38E}"/>
    <dgm:cxn modelId="{C5E07826-5D7B-4020-9AF7-0EED0AB4CE44}" type="presOf" srcId="{A6466A82-9FC2-40C2-96CB-02D5E683111A}" destId="{003ABFD0-41D1-4638-8DD4-04F1518675F8}" srcOrd="0" destOrd="0" presId="urn:microsoft.com/office/officeart/2018/5/layout/IconCircleLabelList"/>
    <dgm:cxn modelId="{F375B82F-B06B-418C-AA07-F71BE6B29488}" type="presOf" srcId="{99916888-C1FE-4642-9D5B-E480B934FDA7}" destId="{8AC75058-C728-440A-94A3-05CC9C9BC8CC}" srcOrd="0" destOrd="0" presId="urn:microsoft.com/office/officeart/2018/5/layout/IconCircleLabelList"/>
    <dgm:cxn modelId="{73A30484-DB6E-40D1-8865-FE40F71DF37F}" srcId="{9AD698DD-F23E-4029-A0AC-71A89E410C05}" destId="{99916888-C1FE-4642-9D5B-E480B934FDA7}" srcOrd="2" destOrd="0" parTransId="{0D756C66-D970-4144-98E4-86E66D9855B2}" sibTransId="{7AEF72CB-F670-49A6-9650-0FC00E1C9F34}"/>
    <dgm:cxn modelId="{4CE35087-71CA-4045-AB50-A5C0C10A67D4}" type="presOf" srcId="{9AD698DD-F23E-4029-A0AC-71A89E410C05}" destId="{23EE7B33-E1AC-4A8E-94B1-AE750EC8D45C}" srcOrd="0" destOrd="0" presId="urn:microsoft.com/office/officeart/2018/5/layout/IconCircleLabelList"/>
    <dgm:cxn modelId="{9833EEA5-A0CE-47A4-A2BF-C0757C223218}" srcId="{9AD698DD-F23E-4029-A0AC-71A89E410C05}" destId="{270D4F85-EE62-444F-8DAF-01883509BCFE}" srcOrd="0" destOrd="0" parTransId="{206B5F5A-BAC2-4341-BE8E-B00AEB76845B}" sibTransId="{932AA222-A209-4ABC-9C98-A49F52E72216}"/>
    <dgm:cxn modelId="{8ADF6BED-B5E4-4974-931B-93EA8B697FBE}" type="presOf" srcId="{270D4F85-EE62-444F-8DAF-01883509BCFE}" destId="{4E83AB3D-AA99-461E-B6F6-761F21C3AF57}" srcOrd="0" destOrd="0" presId="urn:microsoft.com/office/officeart/2018/5/layout/IconCircleLabelList"/>
    <dgm:cxn modelId="{6ADF1EE8-B447-4A27-9670-1143482D12DD}" type="presParOf" srcId="{23EE7B33-E1AC-4A8E-94B1-AE750EC8D45C}" destId="{B8CD621D-4101-402C-9309-D129B4B47B71}" srcOrd="0" destOrd="0" presId="urn:microsoft.com/office/officeart/2018/5/layout/IconCircleLabelList"/>
    <dgm:cxn modelId="{D0CD7848-ECD5-4705-A8D6-AB0DF2BFFD84}" type="presParOf" srcId="{B8CD621D-4101-402C-9309-D129B4B47B71}" destId="{81FE13DF-29D7-4549-B680-2393F082D085}" srcOrd="0" destOrd="0" presId="urn:microsoft.com/office/officeart/2018/5/layout/IconCircleLabelList"/>
    <dgm:cxn modelId="{A7C9516E-925C-4C68-BE5F-E1A396BE400E}" type="presParOf" srcId="{B8CD621D-4101-402C-9309-D129B4B47B71}" destId="{57996E4A-5C7B-40BB-9FDD-8D7911C26C97}" srcOrd="1" destOrd="0" presId="urn:microsoft.com/office/officeart/2018/5/layout/IconCircleLabelList"/>
    <dgm:cxn modelId="{2CCC683F-AE63-4FD6-B783-2843AF2F6E1A}" type="presParOf" srcId="{B8CD621D-4101-402C-9309-D129B4B47B71}" destId="{A46CD4DB-4AE9-448A-A21C-A880B8A261DF}" srcOrd="2" destOrd="0" presId="urn:microsoft.com/office/officeart/2018/5/layout/IconCircleLabelList"/>
    <dgm:cxn modelId="{02355F29-A5FC-41B0-BC2E-0EB9B60702DB}" type="presParOf" srcId="{B8CD621D-4101-402C-9309-D129B4B47B71}" destId="{4E83AB3D-AA99-461E-B6F6-761F21C3AF57}" srcOrd="3" destOrd="0" presId="urn:microsoft.com/office/officeart/2018/5/layout/IconCircleLabelList"/>
    <dgm:cxn modelId="{EFD7F26A-B090-4167-972D-1FD3B9461834}" type="presParOf" srcId="{23EE7B33-E1AC-4A8E-94B1-AE750EC8D45C}" destId="{283FD205-E12B-4854-B0B6-9DB5B9C18EE5}" srcOrd="1" destOrd="0" presId="urn:microsoft.com/office/officeart/2018/5/layout/IconCircleLabelList"/>
    <dgm:cxn modelId="{C60A7B6A-6C63-4358-A3EE-97FA1ED34072}" type="presParOf" srcId="{23EE7B33-E1AC-4A8E-94B1-AE750EC8D45C}" destId="{2C5DF25C-DE4F-49ED-80AD-CD8243E79FF7}" srcOrd="2" destOrd="0" presId="urn:microsoft.com/office/officeart/2018/5/layout/IconCircleLabelList"/>
    <dgm:cxn modelId="{C5178B0C-7F86-40FF-9B60-E9BCA505E127}" type="presParOf" srcId="{2C5DF25C-DE4F-49ED-80AD-CD8243E79FF7}" destId="{73720482-28D1-4A9F-BE5A-53F52E34FBC4}" srcOrd="0" destOrd="0" presId="urn:microsoft.com/office/officeart/2018/5/layout/IconCircleLabelList"/>
    <dgm:cxn modelId="{55505C24-D550-4B4A-BF7C-6AFDC4D264E9}" type="presParOf" srcId="{2C5DF25C-DE4F-49ED-80AD-CD8243E79FF7}" destId="{4B73F33A-8C86-4E50-B062-DE2ADAFB9DB4}" srcOrd="1" destOrd="0" presId="urn:microsoft.com/office/officeart/2018/5/layout/IconCircleLabelList"/>
    <dgm:cxn modelId="{941DC727-152C-429D-B7D2-97B4529FD583}" type="presParOf" srcId="{2C5DF25C-DE4F-49ED-80AD-CD8243E79FF7}" destId="{243EE383-20B3-4805-8E0C-E6A7FADA999F}" srcOrd="2" destOrd="0" presId="urn:microsoft.com/office/officeart/2018/5/layout/IconCircleLabelList"/>
    <dgm:cxn modelId="{C8B80574-B64F-438E-AFE4-677BD535B293}" type="presParOf" srcId="{2C5DF25C-DE4F-49ED-80AD-CD8243E79FF7}" destId="{003ABFD0-41D1-4638-8DD4-04F1518675F8}" srcOrd="3" destOrd="0" presId="urn:microsoft.com/office/officeart/2018/5/layout/IconCircleLabelList"/>
    <dgm:cxn modelId="{61F284D4-A8FF-4921-B8DA-2A580C6604CB}" type="presParOf" srcId="{23EE7B33-E1AC-4A8E-94B1-AE750EC8D45C}" destId="{C9DF9C8A-33FF-4290-B47C-7C4B8AA41DF7}" srcOrd="3" destOrd="0" presId="urn:microsoft.com/office/officeart/2018/5/layout/IconCircleLabelList"/>
    <dgm:cxn modelId="{6DEADF36-B818-41C4-8050-5383F4EC0206}" type="presParOf" srcId="{23EE7B33-E1AC-4A8E-94B1-AE750EC8D45C}" destId="{FFF45AE0-94E2-4862-BB04-55455596FC74}" srcOrd="4" destOrd="0" presId="urn:microsoft.com/office/officeart/2018/5/layout/IconCircleLabelList"/>
    <dgm:cxn modelId="{0E52FC81-C46F-4571-BED7-C01B2FC92A1A}" type="presParOf" srcId="{FFF45AE0-94E2-4862-BB04-55455596FC74}" destId="{E8715F92-2BD3-4F60-8167-B077D73EF06D}" srcOrd="0" destOrd="0" presId="urn:microsoft.com/office/officeart/2018/5/layout/IconCircleLabelList"/>
    <dgm:cxn modelId="{C2F2DD0D-AFEB-49A7-838E-7BBE819EA39A}" type="presParOf" srcId="{FFF45AE0-94E2-4862-BB04-55455596FC74}" destId="{69B69F76-296A-4AC0-A5E4-151A8C510BF9}" srcOrd="1" destOrd="0" presId="urn:microsoft.com/office/officeart/2018/5/layout/IconCircleLabelList"/>
    <dgm:cxn modelId="{813E8AC6-FB52-42F9-883D-5A2B47125E45}" type="presParOf" srcId="{FFF45AE0-94E2-4862-BB04-55455596FC74}" destId="{803B93C3-2A76-457E-8823-DDAEE80D9986}" srcOrd="2" destOrd="0" presId="urn:microsoft.com/office/officeart/2018/5/layout/IconCircleLabelList"/>
    <dgm:cxn modelId="{5738FA6B-142E-4922-A62C-AEBCD87B577B}" type="presParOf" srcId="{FFF45AE0-94E2-4862-BB04-55455596FC74}" destId="{8AC75058-C728-440A-94A3-05CC9C9BC8C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B3935D-85DB-49AA-AEED-9E5B84E4D273}">
      <dsp:nvSpPr>
        <dsp:cNvPr id="0" name=""/>
        <dsp:cNvSpPr/>
      </dsp:nvSpPr>
      <dsp:spPr>
        <a:xfrm>
          <a:off x="0" y="78509"/>
          <a:ext cx="4642809" cy="7558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Project Name: Pure Drinking Water Supply for Sundarban Coastal Areas</a:t>
          </a:r>
        </a:p>
      </dsp:txBody>
      <dsp:txXfrm>
        <a:off x="36896" y="115405"/>
        <a:ext cx="4569017" cy="682028"/>
      </dsp:txXfrm>
    </dsp:sp>
    <dsp:sp modelId="{4B30EABD-B9D7-48E1-9D83-29558A9B7E59}">
      <dsp:nvSpPr>
        <dsp:cNvPr id="0" name=""/>
        <dsp:cNvSpPr/>
      </dsp:nvSpPr>
      <dsp:spPr>
        <a:xfrm>
          <a:off x="0" y="889049"/>
          <a:ext cx="4642809" cy="7558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NGO Name: Sri Ramakrishna Rural Welfare Foundation (SRRWF)</a:t>
          </a:r>
        </a:p>
      </dsp:txBody>
      <dsp:txXfrm>
        <a:off x="36896" y="925945"/>
        <a:ext cx="4569017" cy="682028"/>
      </dsp:txXfrm>
    </dsp:sp>
    <dsp:sp modelId="{77CDCB49-F7E9-4DA7-8BBC-4899C566AB36}">
      <dsp:nvSpPr>
        <dsp:cNvPr id="0" name=""/>
        <dsp:cNvSpPr/>
      </dsp:nvSpPr>
      <dsp:spPr>
        <a:xfrm>
          <a:off x="0" y="1699589"/>
          <a:ext cx="4642809" cy="7558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Location: Sundarban, West Bengal</a:t>
          </a:r>
        </a:p>
      </dsp:txBody>
      <dsp:txXfrm>
        <a:off x="36896" y="1736485"/>
        <a:ext cx="4569017" cy="682028"/>
      </dsp:txXfrm>
    </dsp:sp>
    <dsp:sp modelId="{22056E7C-1595-44C8-AC62-AB8F8392F49B}">
      <dsp:nvSpPr>
        <dsp:cNvPr id="0" name=""/>
        <dsp:cNvSpPr/>
      </dsp:nvSpPr>
      <dsp:spPr>
        <a:xfrm>
          <a:off x="0" y="2510129"/>
          <a:ext cx="4642809" cy="7558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Duration: 24 months (extendable)</a:t>
          </a:r>
        </a:p>
      </dsp:txBody>
      <dsp:txXfrm>
        <a:off x="36896" y="2547025"/>
        <a:ext cx="4569017" cy="6820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3ADB9C-E7FF-4A32-88A2-15E75C2CEBC6}">
      <dsp:nvSpPr>
        <dsp:cNvPr id="0" name=""/>
        <dsp:cNvSpPr/>
      </dsp:nvSpPr>
      <dsp:spPr>
        <a:xfrm>
          <a:off x="451091" y="169022"/>
          <a:ext cx="601171" cy="6011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179E09-CFB6-4AB0-BD35-DB2220759028}">
      <dsp:nvSpPr>
        <dsp:cNvPr id="0" name=""/>
        <dsp:cNvSpPr/>
      </dsp:nvSpPr>
      <dsp:spPr>
        <a:xfrm>
          <a:off x="83709" y="970862"/>
          <a:ext cx="1335937" cy="534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Provide access to safe and clean drinking water to Sundarban communities.</a:t>
          </a:r>
        </a:p>
      </dsp:txBody>
      <dsp:txXfrm>
        <a:off x="83709" y="970862"/>
        <a:ext cx="1335937" cy="534375"/>
      </dsp:txXfrm>
    </dsp:sp>
    <dsp:sp modelId="{FC1AA440-5E5C-4DFB-94F6-D43E337EB831}">
      <dsp:nvSpPr>
        <dsp:cNvPr id="0" name=""/>
        <dsp:cNvSpPr/>
      </dsp:nvSpPr>
      <dsp:spPr>
        <a:xfrm>
          <a:off x="2020818" y="169022"/>
          <a:ext cx="601171" cy="6011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AA511E-3DF4-4A88-8A05-9FD99F4CB81B}">
      <dsp:nvSpPr>
        <dsp:cNvPr id="0" name=""/>
        <dsp:cNvSpPr/>
      </dsp:nvSpPr>
      <dsp:spPr>
        <a:xfrm>
          <a:off x="1653435" y="970862"/>
          <a:ext cx="1335937" cy="534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Install deep tube wells and promote rainwater harvesting.</a:t>
          </a:r>
        </a:p>
      </dsp:txBody>
      <dsp:txXfrm>
        <a:off x="1653435" y="970862"/>
        <a:ext cx="1335937" cy="534375"/>
      </dsp:txXfrm>
    </dsp:sp>
    <dsp:sp modelId="{11051A96-3E28-486E-A27C-1C01307C0BBF}">
      <dsp:nvSpPr>
        <dsp:cNvPr id="0" name=""/>
        <dsp:cNvSpPr/>
      </dsp:nvSpPr>
      <dsp:spPr>
        <a:xfrm>
          <a:off x="3590545" y="169022"/>
          <a:ext cx="601171" cy="6011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2608F4-42C1-4E04-9D03-E6D3B2F6539B}">
      <dsp:nvSpPr>
        <dsp:cNvPr id="0" name=""/>
        <dsp:cNvSpPr/>
      </dsp:nvSpPr>
      <dsp:spPr>
        <a:xfrm>
          <a:off x="3223162" y="970862"/>
          <a:ext cx="1335937" cy="534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Raise awareness of waterborne diseases and hygiene practices.</a:t>
          </a:r>
        </a:p>
      </dsp:txBody>
      <dsp:txXfrm>
        <a:off x="3223162" y="970862"/>
        <a:ext cx="1335937" cy="534375"/>
      </dsp:txXfrm>
    </dsp:sp>
    <dsp:sp modelId="{D49E2CD5-A135-401F-A77E-F9B187FAF758}">
      <dsp:nvSpPr>
        <dsp:cNvPr id="0" name=""/>
        <dsp:cNvSpPr/>
      </dsp:nvSpPr>
      <dsp:spPr>
        <a:xfrm>
          <a:off x="1235955" y="1839221"/>
          <a:ext cx="601171" cy="6011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69683F-3A84-4073-BDCE-D5516AE224B3}">
      <dsp:nvSpPr>
        <dsp:cNvPr id="0" name=""/>
        <dsp:cNvSpPr/>
      </dsp:nvSpPr>
      <dsp:spPr>
        <a:xfrm>
          <a:off x="868572" y="2641061"/>
          <a:ext cx="1335937" cy="534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Ensure sustainable water management through community involvement.</a:t>
          </a:r>
        </a:p>
      </dsp:txBody>
      <dsp:txXfrm>
        <a:off x="868572" y="2641061"/>
        <a:ext cx="1335937" cy="534375"/>
      </dsp:txXfrm>
    </dsp:sp>
    <dsp:sp modelId="{B4412210-8BB0-43F6-A954-17EC20F675E0}">
      <dsp:nvSpPr>
        <dsp:cNvPr id="0" name=""/>
        <dsp:cNvSpPr/>
      </dsp:nvSpPr>
      <dsp:spPr>
        <a:xfrm>
          <a:off x="2805681" y="1839221"/>
          <a:ext cx="601171" cy="60117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94511F-F4E2-4756-B461-834CF92F01C7}">
      <dsp:nvSpPr>
        <dsp:cNvPr id="0" name=""/>
        <dsp:cNvSpPr/>
      </dsp:nvSpPr>
      <dsp:spPr>
        <a:xfrm>
          <a:off x="2438299" y="2641061"/>
          <a:ext cx="1335937" cy="534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Assess and improve water quality using scientific data.</a:t>
          </a:r>
        </a:p>
      </dsp:txBody>
      <dsp:txXfrm>
        <a:off x="2438299" y="2641061"/>
        <a:ext cx="1335937" cy="5343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31D5BD-8EF5-4A54-9AF2-CBC1C2F04E9E}">
      <dsp:nvSpPr>
        <dsp:cNvPr id="0" name=""/>
        <dsp:cNvSpPr/>
      </dsp:nvSpPr>
      <dsp:spPr>
        <a:xfrm>
          <a:off x="436372" y="435"/>
          <a:ext cx="551053" cy="551053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C05E19-C416-43EF-96D5-9A6FF9112006}">
      <dsp:nvSpPr>
        <dsp:cNvPr id="0" name=""/>
        <dsp:cNvSpPr/>
      </dsp:nvSpPr>
      <dsp:spPr>
        <a:xfrm>
          <a:off x="552093" y="116157"/>
          <a:ext cx="319610" cy="31961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7C8E7D-E866-48F5-95A0-7014777380F3}">
      <dsp:nvSpPr>
        <dsp:cNvPr id="0" name=""/>
        <dsp:cNvSpPr/>
      </dsp:nvSpPr>
      <dsp:spPr>
        <a:xfrm>
          <a:off x="1105508" y="435"/>
          <a:ext cx="1298910" cy="55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Key Activities:</a:t>
          </a:r>
        </a:p>
      </dsp:txBody>
      <dsp:txXfrm>
        <a:off x="1105508" y="435"/>
        <a:ext cx="1298910" cy="551053"/>
      </dsp:txXfrm>
    </dsp:sp>
    <dsp:sp modelId="{B51890B2-E141-48CD-99D2-0F1468D1CDA6}">
      <dsp:nvSpPr>
        <dsp:cNvPr id="0" name=""/>
        <dsp:cNvSpPr/>
      </dsp:nvSpPr>
      <dsp:spPr>
        <a:xfrm>
          <a:off x="2630744" y="435"/>
          <a:ext cx="551053" cy="551053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3CA3A9-6862-4005-8415-19FE883B3636}">
      <dsp:nvSpPr>
        <dsp:cNvPr id="0" name=""/>
        <dsp:cNvSpPr/>
      </dsp:nvSpPr>
      <dsp:spPr>
        <a:xfrm>
          <a:off x="2746465" y="116157"/>
          <a:ext cx="319610" cy="31961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06F9D-3FD7-445D-B117-574697BA8490}">
      <dsp:nvSpPr>
        <dsp:cNvPr id="0" name=""/>
        <dsp:cNvSpPr/>
      </dsp:nvSpPr>
      <dsp:spPr>
        <a:xfrm>
          <a:off x="3299880" y="435"/>
          <a:ext cx="1298910" cy="55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Community Needs Assessment: Baseline survey of water access and quality.</a:t>
          </a:r>
        </a:p>
      </dsp:txBody>
      <dsp:txXfrm>
        <a:off x="3299880" y="435"/>
        <a:ext cx="1298910" cy="551053"/>
      </dsp:txXfrm>
    </dsp:sp>
    <dsp:sp modelId="{16C1A68B-534D-4A52-9B8D-E91CB76D25A2}">
      <dsp:nvSpPr>
        <dsp:cNvPr id="0" name=""/>
        <dsp:cNvSpPr/>
      </dsp:nvSpPr>
      <dsp:spPr>
        <a:xfrm>
          <a:off x="436372" y="1189518"/>
          <a:ext cx="551053" cy="551053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6772F-125F-4561-A04C-91E30BCE555E}">
      <dsp:nvSpPr>
        <dsp:cNvPr id="0" name=""/>
        <dsp:cNvSpPr/>
      </dsp:nvSpPr>
      <dsp:spPr>
        <a:xfrm>
          <a:off x="552093" y="1305239"/>
          <a:ext cx="319610" cy="31961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C1DBE2-3BBF-4505-98E6-BE8C4D3371D3}">
      <dsp:nvSpPr>
        <dsp:cNvPr id="0" name=""/>
        <dsp:cNvSpPr/>
      </dsp:nvSpPr>
      <dsp:spPr>
        <a:xfrm>
          <a:off x="1105508" y="1189518"/>
          <a:ext cx="1298910" cy="55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Water Quality Assessment: Analyze groundwater samples.</a:t>
          </a:r>
        </a:p>
      </dsp:txBody>
      <dsp:txXfrm>
        <a:off x="1105508" y="1189518"/>
        <a:ext cx="1298910" cy="551053"/>
      </dsp:txXfrm>
    </dsp:sp>
    <dsp:sp modelId="{A09FBA10-0DB9-4AE9-A868-20D9D238F322}">
      <dsp:nvSpPr>
        <dsp:cNvPr id="0" name=""/>
        <dsp:cNvSpPr/>
      </dsp:nvSpPr>
      <dsp:spPr>
        <a:xfrm>
          <a:off x="2630744" y="1189518"/>
          <a:ext cx="551053" cy="551053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99415D-3F47-4BE2-97F0-1F33EF5DD6CF}">
      <dsp:nvSpPr>
        <dsp:cNvPr id="0" name=""/>
        <dsp:cNvSpPr/>
      </dsp:nvSpPr>
      <dsp:spPr>
        <a:xfrm>
          <a:off x="2746465" y="1305239"/>
          <a:ext cx="319610" cy="31961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9F981-1AF4-48AB-A189-7B22DAB26EA2}">
      <dsp:nvSpPr>
        <dsp:cNvPr id="0" name=""/>
        <dsp:cNvSpPr/>
      </dsp:nvSpPr>
      <dsp:spPr>
        <a:xfrm>
          <a:off x="3299880" y="1189518"/>
          <a:ext cx="1298910" cy="55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Deep Tube Well Installation: Set up in high-demand areas.</a:t>
          </a:r>
        </a:p>
      </dsp:txBody>
      <dsp:txXfrm>
        <a:off x="3299880" y="1189518"/>
        <a:ext cx="1298910" cy="551053"/>
      </dsp:txXfrm>
    </dsp:sp>
    <dsp:sp modelId="{F07045C8-C07D-49D0-9F4A-7C3A1929B896}">
      <dsp:nvSpPr>
        <dsp:cNvPr id="0" name=""/>
        <dsp:cNvSpPr/>
      </dsp:nvSpPr>
      <dsp:spPr>
        <a:xfrm>
          <a:off x="436372" y="2378600"/>
          <a:ext cx="551053" cy="551053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75BFC4-D6D8-4816-9313-F68F597542D8}">
      <dsp:nvSpPr>
        <dsp:cNvPr id="0" name=""/>
        <dsp:cNvSpPr/>
      </dsp:nvSpPr>
      <dsp:spPr>
        <a:xfrm>
          <a:off x="552093" y="2494321"/>
          <a:ext cx="319610" cy="31961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261F6-748E-4C36-95B2-8CBDEDE1C206}">
      <dsp:nvSpPr>
        <dsp:cNvPr id="0" name=""/>
        <dsp:cNvSpPr/>
      </dsp:nvSpPr>
      <dsp:spPr>
        <a:xfrm>
          <a:off x="1105508" y="2378600"/>
          <a:ext cx="1298910" cy="55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Rainwater Harvesting: Install systems to reduce groundwater reliance.</a:t>
          </a:r>
        </a:p>
      </dsp:txBody>
      <dsp:txXfrm>
        <a:off x="1105508" y="2378600"/>
        <a:ext cx="1298910" cy="551053"/>
      </dsp:txXfrm>
    </dsp:sp>
    <dsp:sp modelId="{7EAF3AC5-760D-4E0F-9826-CF3730C44F9C}">
      <dsp:nvSpPr>
        <dsp:cNvPr id="0" name=""/>
        <dsp:cNvSpPr/>
      </dsp:nvSpPr>
      <dsp:spPr>
        <a:xfrm>
          <a:off x="2630744" y="2378600"/>
          <a:ext cx="551053" cy="551053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295CB2-3F28-4D85-AE34-5944896A6792}">
      <dsp:nvSpPr>
        <dsp:cNvPr id="0" name=""/>
        <dsp:cNvSpPr/>
      </dsp:nvSpPr>
      <dsp:spPr>
        <a:xfrm>
          <a:off x="2746465" y="2494321"/>
          <a:ext cx="319610" cy="31961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B6D253-1D81-4057-A6FF-77B0357CDE29}">
      <dsp:nvSpPr>
        <dsp:cNvPr id="0" name=""/>
        <dsp:cNvSpPr/>
      </dsp:nvSpPr>
      <dsp:spPr>
        <a:xfrm>
          <a:off x="3299880" y="2378600"/>
          <a:ext cx="1298910" cy="55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Community Awareness Campaigns: Workshops on hygiene and clean water.</a:t>
          </a:r>
        </a:p>
      </dsp:txBody>
      <dsp:txXfrm>
        <a:off x="3299880" y="2378600"/>
        <a:ext cx="1298910" cy="551053"/>
      </dsp:txXfrm>
    </dsp:sp>
    <dsp:sp modelId="{67204415-450D-48F9-A352-266B6F0BBF6F}">
      <dsp:nvSpPr>
        <dsp:cNvPr id="0" name=""/>
        <dsp:cNvSpPr/>
      </dsp:nvSpPr>
      <dsp:spPr>
        <a:xfrm>
          <a:off x="436372" y="3567682"/>
          <a:ext cx="551053" cy="551053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3F0009-2F06-47AF-858A-9B44B3BA90FF}">
      <dsp:nvSpPr>
        <dsp:cNvPr id="0" name=""/>
        <dsp:cNvSpPr/>
      </dsp:nvSpPr>
      <dsp:spPr>
        <a:xfrm>
          <a:off x="552093" y="3683404"/>
          <a:ext cx="319610" cy="319610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478214-AE39-452A-AD79-5B2497EA5F2A}">
      <dsp:nvSpPr>
        <dsp:cNvPr id="0" name=""/>
        <dsp:cNvSpPr/>
      </dsp:nvSpPr>
      <dsp:spPr>
        <a:xfrm>
          <a:off x="1105508" y="3567682"/>
          <a:ext cx="1298910" cy="55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Pipeline Supply: Explore treated surface water supply.</a:t>
          </a:r>
        </a:p>
      </dsp:txBody>
      <dsp:txXfrm>
        <a:off x="1105508" y="3567682"/>
        <a:ext cx="1298910" cy="5510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B98B4D-3FC6-4457-A139-D64638E96552}">
      <dsp:nvSpPr>
        <dsp:cNvPr id="0" name=""/>
        <dsp:cNvSpPr/>
      </dsp:nvSpPr>
      <dsp:spPr>
        <a:xfrm>
          <a:off x="413480" y="347079"/>
          <a:ext cx="676318" cy="67631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71FF60-D41F-43A1-B365-87420D9AEA2E}">
      <dsp:nvSpPr>
        <dsp:cNvPr id="0" name=""/>
        <dsp:cNvSpPr/>
      </dsp:nvSpPr>
      <dsp:spPr>
        <a:xfrm>
          <a:off x="174" y="1270547"/>
          <a:ext cx="1502929" cy="601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Deep Tube Well Installation: 20 lakhs per well</a:t>
          </a:r>
        </a:p>
      </dsp:txBody>
      <dsp:txXfrm>
        <a:off x="174" y="1270547"/>
        <a:ext cx="1502929" cy="601171"/>
      </dsp:txXfrm>
    </dsp:sp>
    <dsp:sp modelId="{DDE49823-E24E-4940-939F-923BF51A3C30}">
      <dsp:nvSpPr>
        <dsp:cNvPr id="0" name=""/>
        <dsp:cNvSpPr/>
      </dsp:nvSpPr>
      <dsp:spPr>
        <a:xfrm>
          <a:off x="2179422" y="347079"/>
          <a:ext cx="676318" cy="67631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B8048A-8844-4E03-8F04-32BBCF2D61C8}">
      <dsp:nvSpPr>
        <dsp:cNvPr id="0" name=""/>
        <dsp:cNvSpPr/>
      </dsp:nvSpPr>
      <dsp:spPr>
        <a:xfrm>
          <a:off x="1766117" y="1270547"/>
          <a:ext cx="1502929" cy="601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Water Quality Testing Kits: 1 lakh per kit</a:t>
          </a:r>
        </a:p>
      </dsp:txBody>
      <dsp:txXfrm>
        <a:off x="1766117" y="1270547"/>
        <a:ext cx="1502929" cy="601171"/>
      </dsp:txXfrm>
    </dsp:sp>
    <dsp:sp modelId="{6EDDE143-7818-41D7-A7F3-1FB359F3315D}">
      <dsp:nvSpPr>
        <dsp:cNvPr id="0" name=""/>
        <dsp:cNvSpPr/>
      </dsp:nvSpPr>
      <dsp:spPr>
        <a:xfrm>
          <a:off x="3945365" y="347079"/>
          <a:ext cx="676318" cy="67631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381058-E191-412D-B461-1C3302CBBF5F}">
      <dsp:nvSpPr>
        <dsp:cNvPr id="0" name=""/>
        <dsp:cNvSpPr/>
      </dsp:nvSpPr>
      <dsp:spPr>
        <a:xfrm>
          <a:off x="3532059" y="1270547"/>
          <a:ext cx="1502929" cy="601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Rainwater Harvesting: 5 lakhs per system</a:t>
          </a:r>
        </a:p>
      </dsp:txBody>
      <dsp:txXfrm>
        <a:off x="3532059" y="1270547"/>
        <a:ext cx="1502929" cy="601171"/>
      </dsp:txXfrm>
    </dsp:sp>
    <dsp:sp modelId="{9127C61D-87A6-42D6-8DC5-DD9D7FC19F2D}">
      <dsp:nvSpPr>
        <dsp:cNvPr id="0" name=""/>
        <dsp:cNvSpPr/>
      </dsp:nvSpPr>
      <dsp:spPr>
        <a:xfrm>
          <a:off x="1296451" y="2247452"/>
          <a:ext cx="676318" cy="67631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751F3A-7DD2-42C0-AADB-77000E7B2351}">
      <dsp:nvSpPr>
        <dsp:cNvPr id="0" name=""/>
        <dsp:cNvSpPr/>
      </dsp:nvSpPr>
      <dsp:spPr>
        <a:xfrm>
          <a:off x="883145" y="3170920"/>
          <a:ext cx="1502929" cy="601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Awareness Campaigns: 50,000 per campaign</a:t>
          </a:r>
        </a:p>
      </dsp:txBody>
      <dsp:txXfrm>
        <a:off x="883145" y="3170920"/>
        <a:ext cx="1502929" cy="601171"/>
      </dsp:txXfrm>
    </dsp:sp>
    <dsp:sp modelId="{3F353D94-B656-49A5-8B30-A905AFEE22BC}">
      <dsp:nvSpPr>
        <dsp:cNvPr id="0" name=""/>
        <dsp:cNvSpPr/>
      </dsp:nvSpPr>
      <dsp:spPr>
        <a:xfrm>
          <a:off x="3062394" y="2247452"/>
          <a:ext cx="676318" cy="67631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C4D335-E26A-4E3A-86D5-09C5C2CE25FC}">
      <dsp:nvSpPr>
        <dsp:cNvPr id="0" name=""/>
        <dsp:cNvSpPr/>
      </dsp:nvSpPr>
      <dsp:spPr>
        <a:xfrm>
          <a:off x="2649088" y="3170920"/>
          <a:ext cx="1502929" cy="601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Total Estimated Budget: 1 crore INR</a:t>
          </a:r>
        </a:p>
      </dsp:txBody>
      <dsp:txXfrm>
        <a:off x="2649088" y="3170920"/>
        <a:ext cx="1502929" cy="6011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072CE-D039-4007-8172-3B9B84FD7F88}">
      <dsp:nvSpPr>
        <dsp:cNvPr id="0" name=""/>
        <dsp:cNvSpPr/>
      </dsp:nvSpPr>
      <dsp:spPr>
        <a:xfrm>
          <a:off x="1197904" y="228822"/>
          <a:ext cx="730898" cy="73089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895097-06C0-4BF5-803F-B9542708B1E7}">
      <dsp:nvSpPr>
        <dsp:cNvPr id="0" name=""/>
        <dsp:cNvSpPr/>
      </dsp:nvSpPr>
      <dsp:spPr>
        <a:xfrm>
          <a:off x="751244" y="1206871"/>
          <a:ext cx="1624218" cy="64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Water Quality Tests: Quarterly testing to track improvements.</a:t>
          </a:r>
        </a:p>
      </dsp:txBody>
      <dsp:txXfrm>
        <a:off x="751244" y="1206871"/>
        <a:ext cx="1624218" cy="649687"/>
      </dsp:txXfrm>
    </dsp:sp>
    <dsp:sp modelId="{5A3DE81C-4581-43F1-8251-B5E4D7A71FBE}">
      <dsp:nvSpPr>
        <dsp:cNvPr id="0" name=""/>
        <dsp:cNvSpPr/>
      </dsp:nvSpPr>
      <dsp:spPr>
        <a:xfrm>
          <a:off x="3106361" y="228822"/>
          <a:ext cx="730898" cy="73089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99784D-6D73-4960-B49D-A1B198A9BAE5}">
      <dsp:nvSpPr>
        <dsp:cNvPr id="0" name=""/>
        <dsp:cNvSpPr/>
      </dsp:nvSpPr>
      <dsp:spPr>
        <a:xfrm>
          <a:off x="2659701" y="1206871"/>
          <a:ext cx="1624218" cy="64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Community Health Indicators: Reduction in waterborne diseases.</a:t>
          </a:r>
        </a:p>
      </dsp:txBody>
      <dsp:txXfrm>
        <a:off x="2659701" y="1206871"/>
        <a:ext cx="1624218" cy="649687"/>
      </dsp:txXfrm>
    </dsp:sp>
    <dsp:sp modelId="{CD9406A2-9AE1-441F-95B8-EF923E56C106}">
      <dsp:nvSpPr>
        <dsp:cNvPr id="0" name=""/>
        <dsp:cNvSpPr/>
      </dsp:nvSpPr>
      <dsp:spPr>
        <a:xfrm>
          <a:off x="1197904" y="2262613"/>
          <a:ext cx="730898" cy="73089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2BB797-89BB-4677-B6E3-AFD704E9E70F}">
      <dsp:nvSpPr>
        <dsp:cNvPr id="0" name=""/>
        <dsp:cNvSpPr/>
      </dsp:nvSpPr>
      <dsp:spPr>
        <a:xfrm>
          <a:off x="751244" y="3240662"/>
          <a:ext cx="1624218" cy="64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Community Feedback: Surveys on satisfaction with water systems.</a:t>
          </a:r>
        </a:p>
      </dsp:txBody>
      <dsp:txXfrm>
        <a:off x="751244" y="3240662"/>
        <a:ext cx="1624218" cy="649687"/>
      </dsp:txXfrm>
    </dsp:sp>
    <dsp:sp modelId="{1850FA0E-7D4A-44C2-9886-D05D4381FA46}">
      <dsp:nvSpPr>
        <dsp:cNvPr id="0" name=""/>
        <dsp:cNvSpPr/>
      </dsp:nvSpPr>
      <dsp:spPr>
        <a:xfrm>
          <a:off x="3106361" y="2262613"/>
          <a:ext cx="730898" cy="73089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5AA825-B4D4-4C13-BDF2-7BF4EFFE4135}">
      <dsp:nvSpPr>
        <dsp:cNvPr id="0" name=""/>
        <dsp:cNvSpPr/>
      </dsp:nvSpPr>
      <dsp:spPr>
        <a:xfrm>
          <a:off x="2659701" y="3240662"/>
          <a:ext cx="1624218" cy="64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Sustainability Metrics: Assess rainwater harvesting effectiveness.</a:t>
          </a:r>
        </a:p>
      </dsp:txBody>
      <dsp:txXfrm>
        <a:off x="2659701" y="3240662"/>
        <a:ext cx="1624218" cy="6496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87685-0626-4BF1-9DED-069D95748530}">
      <dsp:nvSpPr>
        <dsp:cNvPr id="0" name=""/>
        <dsp:cNvSpPr/>
      </dsp:nvSpPr>
      <dsp:spPr>
        <a:xfrm>
          <a:off x="1197904" y="228822"/>
          <a:ext cx="730898" cy="73089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F7DCC-AA01-41B8-AD49-730CB988D329}">
      <dsp:nvSpPr>
        <dsp:cNvPr id="0" name=""/>
        <dsp:cNvSpPr/>
      </dsp:nvSpPr>
      <dsp:spPr>
        <a:xfrm>
          <a:off x="751244" y="1206871"/>
          <a:ext cx="1624218" cy="64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Access to clean water for over 50,000 people.</a:t>
          </a:r>
        </a:p>
      </dsp:txBody>
      <dsp:txXfrm>
        <a:off x="751244" y="1206871"/>
        <a:ext cx="1624218" cy="649687"/>
      </dsp:txXfrm>
    </dsp:sp>
    <dsp:sp modelId="{813E967F-87D3-42E2-A490-0C8A9C3CA9A3}">
      <dsp:nvSpPr>
        <dsp:cNvPr id="0" name=""/>
        <dsp:cNvSpPr/>
      </dsp:nvSpPr>
      <dsp:spPr>
        <a:xfrm>
          <a:off x="3106361" y="228822"/>
          <a:ext cx="730898" cy="73089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F9D472-5BE9-4EF1-9FB5-6C497E311C0A}">
      <dsp:nvSpPr>
        <dsp:cNvPr id="0" name=""/>
        <dsp:cNvSpPr/>
      </dsp:nvSpPr>
      <dsp:spPr>
        <a:xfrm>
          <a:off x="2659701" y="1206871"/>
          <a:ext cx="1624218" cy="64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50% reduction in waterborne diseases.</a:t>
          </a:r>
        </a:p>
      </dsp:txBody>
      <dsp:txXfrm>
        <a:off x="2659701" y="1206871"/>
        <a:ext cx="1624218" cy="649687"/>
      </dsp:txXfrm>
    </dsp:sp>
    <dsp:sp modelId="{595C31A4-46D2-4B4E-AA71-9C25AD072721}">
      <dsp:nvSpPr>
        <dsp:cNvPr id="0" name=""/>
        <dsp:cNvSpPr/>
      </dsp:nvSpPr>
      <dsp:spPr>
        <a:xfrm>
          <a:off x="1197904" y="2262613"/>
          <a:ext cx="730898" cy="73089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E831DE-44C6-4A3C-8B42-0B0D566D5C55}">
      <dsp:nvSpPr>
        <dsp:cNvPr id="0" name=""/>
        <dsp:cNvSpPr/>
      </dsp:nvSpPr>
      <dsp:spPr>
        <a:xfrm>
          <a:off x="751244" y="3240662"/>
          <a:ext cx="1624218" cy="64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Sustainable water management through community engagement.</a:t>
          </a:r>
        </a:p>
      </dsp:txBody>
      <dsp:txXfrm>
        <a:off x="751244" y="3240662"/>
        <a:ext cx="1624218" cy="649687"/>
      </dsp:txXfrm>
    </dsp:sp>
    <dsp:sp modelId="{615B99E9-4846-4BDB-9ED2-45A8182A9006}">
      <dsp:nvSpPr>
        <dsp:cNvPr id="0" name=""/>
        <dsp:cNvSpPr/>
      </dsp:nvSpPr>
      <dsp:spPr>
        <a:xfrm>
          <a:off x="3106361" y="2262613"/>
          <a:ext cx="730898" cy="73089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6F9B71-5BC7-4AC6-BFF7-C6255A0BE743}">
      <dsp:nvSpPr>
        <dsp:cNvPr id="0" name=""/>
        <dsp:cNvSpPr/>
      </dsp:nvSpPr>
      <dsp:spPr>
        <a:xfrm>
          <a:off x="2659701" y="3240662"/>
          <a:ext cx="1624218" cy="64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Long-term water solutions (rainwater harvesting, treated surface water).</a:t>
          </a:r>
        </a:p>
      </dsp:txBody>
      <dsp:txXfrm>
        <a:off x="2659701" y="3240662"/>
        <a:ext cx="1624218" cy="64968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FE13DF-29D7-4549-B680-2393F082D085}">
      <dsp:nvSpPr>
        <dsp:cNvPr id="0" name=""/>
        <dsp:cNvSpPr/>
      </dsp:nvSpPr>
      <dsp:spPr>
        <a:xfrm>
          <a:off x="1130720" y="660"/>
          <a:ext cx="947882" cy="9478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996E4A-5C7B-40BB-9FDD-8D7911C26C97}">
      <dsp:nvSpPr>
        <dsp:cNvPr id="0" name=""/>
        <dsp:cNvSpPr/>
      </dsp:nvSpPr>
      <dsp:spPr>
        <a:xfrm>
          <a:off x="1332728" y="202668"/>
          <a:ext cx="543867" cy="5438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83AB3D-AA99-461E-B6F6-761F21C3AF57}">
      <dsp:nvSpPr>
        <dsp:cNvPr id="0" name=""/>
        <dsp:cNvSpPr/>
      </dsp:nvSpPr>
      <dsp:spPr>
        <a:xfrm>
          <a:off x="827708" y="1243785"/>
          <a:ext cx="1553906" cy="621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Community-led maintenance and management of water systems.</a:t>
          </a:r>
        </a:p>
      </dsp:txBody>
      <dsp:txXfrm>
        <a:off x="827708" y="1243785"/>
        <a:ext cx="1553906" cy="621562"/>
      </dsp:txXfrm>
    </dsp:sp>
    <dsp:sp modelId="{73720482-28D1-4A9F-BE5A-53F52E34FBC4}">
      <dsp:nvSpPr>
        <dsp:cNvPr id="0" name=""/>
        <dsp:cNvSpPr/>
      </dsp:nvSpPr>
      <dsp:spPr>
        <a:xfrm>
          <a:off x="2956560" y="660"/>
          <a:ext cx="947882" cy="947882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73F33A-8C86-4E50-B062-DE2ADAFB9DB4}">
      <dsp:nvSpPr>
        <dsp:cNvPr id="0" name=""/>
        <dsp:cNvSpPr/>
      </dsp:nvSpPr>
      <dsp:spPr>
        <a:xfrm>
          <a:off x="3158568" y="202668"/>
          <a:ext cx="543867" cy="5438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ABFD0-41D1-4638-8DD4-04F1518675F8}">
      <dsp:nvSpPr>
        <dsp:cNvPr id="0" name=""/>
        <dsp:cNvSpPr/>
      </dsp:nvSpPr>
      <dsp:spPr>
        <a:xfrm>
          <a:off x="2653548" y="1243785"/>
          <a:ext cx="1553906" cy="621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Corporate &amp; Govt collaboration for water quality testing and support.</a:t>
          </a:r>
        </a:p>
      </dsp:txBody>
      <dsp:txXfrm>
        <a:off x="2653548" y="1243785"/>
        <a:ext cx="1553906" cy="621562"/>
      </dsp:txXfrm>
    </dsp:sp>
    <dsp:sp modelId="{E8715F92-2BD3-4F60-8167-B077D73EF06D}">
      <dsp:nvSpPr>
        <dsp:cNvPr id="0" name=""/>
        <dsp:cNvSpPr/>
      </dsp:nvSpPr>
      <dsp:spPr>
        <a:xfrm>
          <a:off x="2043640" y="2253824"/>
          <a:ext cx="947882" cy="947882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B69F76-296A-4AC0-A5E4-151A8C510BF9}">
      <dsp:nvSpPr>
        <dsp:cNvPr id="0" name=""/>
        <dsp:cNvSpPr/>
      </dsp:nvSpPr>
      <dsp:spPr>
        <a:xfrm>
          <a:off x="2245648" y="2455832"/>
          <a:ext cx="543867" cy="54386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C75058-C728-440A-94A3-05CC9C9BC8CC}">
      <dsp:nvSpPr>
        <dsp:cNvPr id="0" name=""/>
        <dsp:cNvSpPr/>
      </dsp:nvSpPr>
      <dsp:spPr>
        <a:xfrm>
          <a:off x="1740628" y="3496949"/>
          <a:ext cx="1553906" cy="621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Training community leaders for long-term sustainability.</a:t>
          </a:r>
        </a:p>
      </dsp:txBody>
      <dsp:txXfrm>
        <a:off x="1740628" y="3496949"/>
        <a:ext cx="1553906" cy="621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87C619C-EBAB-488E-96B9-153AA4C9B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30DA1C1-36FD-41D8-9826-EE797BF39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89984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484632"/>
            <a:ext cx="4561284" cy="3566160"/>
          </a:xfrm>
        </p:spPr>
        <p:txBody>
          <a:bodyPr>
            <a:normAutofit/>
          </a:bodyPr>
          <a:lstStyle/>
          <a:p>
            <a:pPr algn="l"/>
            <a:r>
              <a:rPr lang="en-GB" sz="5700" dirty="0">
                <a:solidFill>
                  <a:srgbClr val="FFFFFF"/>
                </a:solidFill>
              </a:rPr>
              <a:t>Requesting Donation for Pure Drinking Water Supply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4480560"/>
            <a:ext cx="4561284" cy="1572768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GB" sz="2700">
                <a:solidFill>
                  <a:srgbClr val="FFFFFF"/>
                </a:solidFill>
              </a:rPr>
              <a:t>Sundarban Coastal Areas | Sri Ramakrishna Rural Welfare Foundation (SRRWF)</a:t>
            </a:r>
          </a:p>
        </p:txBody>
      </p:sp>
      <p:pic>
        <p:nvPicPr>
          <p:cNvPr id="4" name="Picture 3" descr="image.png">
            <a:extLst>
              <a:ext uri="{FF2B5EF4-FFF2-40B4-BE49-F238E27FC236}">
                <a16:creationId xmlns:a16="http://schemas.microsoft.com/office/drawing/2014/main" id="{8027B07C-95FC-65B3-A214-5B603CCE0E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1340" y="283464"/>
            <a:ext cx="2867739" cy="2904040"/>
          </a:xfrm>
          <a:prstGeom prst="rect">
            <a:avLst/>
          </a:prstGeom>
        </p:spPr>
      </p:pic>
      <p:sp>
        <p:nvSpPr>
          <p:cNvPr id="28" name="sketch line">
            <a:extLst>
              <a:ext uri="{FF2B5EF4-FFF2-40B4-BE49-F238E27FC236}">
                <a16:creationId xmlns:a16="http://schemas.microsoft.com/office/drawing/2014/main" id="{35BC54F7-1315-4D6C-9420-A5BF0CDDB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9106" y="4252192"/>
            <a:ext cx="3042412" cy="18288"/>
          </a:xfrm>
          <a:custGeom>
            <a:avLst/>
            <a:gdLst>
              <a:gd name="connsiteX0" fmla="*/ 0 w 3042412"/>
              <a:gd name="connsiteY0" fmla="*/ 0 h 18288"/>
              <a:gd name="connsiteX1" fmla="*/ 608482 w 3042412"/>
              <a:gd name="connsiteY1" fmla="*/ 0 h 18288"/>
              <a:gd name="connsiteX2" fmla="*/ 1216965 w 3042412"/>
              <a:gd name="connsiteY2" fmla="*/ 0 h 18288"/>
              <a:gd name="connsiteX3" fmla="*/ 1825447 w 3042412"/>
              <a:gd name="connsiteY3" fmla="*/ 0 h 18288"/>
              <a:gd name="connsiteX4" fmla="*/ 2373081 w 3042412"/>
              <a:gd name="connsiteY4" fmla="*/ 0 h 18288"/>
              <a:gd name="connsiteX5" fmla="*/ 3042412 w 3042412"/>
              <a:gd name="connsiteY5" fmla="*/ 0 h 18288"/>
              <a:gd name="connsiteX6" fmla="*/ 3042412 w 3042412"/>
              <a:gd name="connsiteY6" fmla="*/ 18288 h 18288"/>
              <a:gd name="connsiteX7" fmla="*/ 2494778 w 3042412"/>
              <a:gd name="connsiteY7" fmla="*/ 18288 h 18288"/>
              <a:gd name="connsiteX8" fmla="*/ 1977568 w 3042412"/>
              <a:gd name="connsiteY8" fmla="*/ 18288 h 18288"/>
              <a:gd name="connsiteX9" fmla="*/ 1369085 w 3042412"/>
              <a:gd name="connsiteY9" fmla="*/ 18288 h 18288"/>
              <a:gd name="connsiteX10" fmla="*/ 821451 w 3042412"/>
              <a:gd name="connsiteY10" fmla="*/ 18288 h 18288"/>
              <a:gd name="connsiteX11" fmla="*/ 0 w 3042412"/>
              <a:gd name="connsiteY11" fmla="*/ 18288 h 18288"/>
              <a:gd name="connsiteX12" fmla="*/ 0 w 3042412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42412" h="18288" fill="none" extrusionOk="0">
                <a:moveTo>
                  <a:pt x="0" y="0"/>
                </a:moveTo>
                <a:cubicBezTo>
                  <a:pt x="247021" y="406"/>
                  <a:pt x="311375" y="-28103"/>
                  <a:pt x="608482" y="0"/>
                </a:cubicBezTo>
                <a:cubicBezTo>
                  <a:pt x="905589" y="28103"/>
                  <a:pt x="941513" y="26984"/>
                  <a:pt x="1216965" y="0"/>
                </a:cubicBezTo>
                <a:cubicBezTo>
                  <a:pt x="1492417" y="-26984"/>
                  <a:pt x="1661512" y="20769"/>
                  <a:pt x="1825447" y="0"/>
                </a:cubicBezTo>
                <a:cubicBezTo>
                  <a:pt x="1989382" y="-20769"/>
                  <a:pt x="2140981" y="8352"/>
                  <a:pt x="2373081" y="0"/>
                </a:cubicBezTo>
                <a:cubicBezTo>
                  <a:pt x="2605181" y="-8352"/>
                  <a:pt x="2830372" y="-14633"/>
                  <a:pt x="3042412" y="0"/>
                </a:cubicBezTo>
                <a:cubicBezTo>
                  <a:pt x="3042854" y="4516"/>
                  <a:pt x="3041585" y="12266"/>
                  <a:pt x="3042412" y="18288"/>
                </a:cubicBezTo>
                <a:cubicBezTo>
                  <a:pt x="2922119" y="39475"/>
                  <a:pt x="2679586" y="-798"/>
                  <a:pt x="2494778" y="18288"/>
                </a:cubicBezTo>
                <a:cubicBezTo>
                  <a:pt x="2309970" y="37374"/>
                  <a:pt x="2104493" y="36554"/>
                  <a:pt x="1977568" y="18288"/>
                </a:cubicBezTo>
                <a:cubicBezTo>
                  <a:pt x="1850643" y="23"/>
                  <a:pt x="1545734" y="34278"/>
                  <a:pt x="1369085" y="18288"/>
                </a:cubicBezTo>
                <a:cubicBezTo>
                  <a:pt x="1192436" y="2298"/>
                  <a:pt x="1048764" y="-2260"/>
                  <a:pt x="821451" y="18288"/>
                </a:cubicBezTo>
                <a:cubicBezTo>
                  <a:pt x="594138" y="38836"/>
                  <a:pt x="213550" y="54130"/>
                  <a:pt x="0" y="18288"/>
                </a:cubicBezTo>
                <a:cubicBezTo>
                  <a:pt x="-306" y="11477"/>
                  <a:pt x="485" y="4355"/>
                  <a:pt x="0" y="0"/>
                </a:cubicBezTo>
                <a:close/>
              </a:path>
              <a:path w="3042412" h="18288" stroke="0" extrusionOk="0">
                <a:moveTo>
                  <a:pt x="0" y="0"/>
                </a:moveTo>
                <a:cubicBezTo>
                  <a:pt x="254249" y="43"/>
                  <a:pt x="299528" y="-14916"/>
                  <a:pt x="547634" y="0"/>
                </a:cubicBezTo>
                <a:cubicBezTo>
                  <a:pt x="795740" y="14916"/>
                  <a:pt x="855495" y="-10692"/>
                  <a:pt x="1064844" y="0"/>
                </a:cubicBezTo>
                <a:cubicBezTo>
                  <a:pt x="1274193" y="10692"/>
                  <a:pt x="1405125" y="19931"/>
                  <a:pt x="1612478" y="0"/>
                </a:cubicBezTo>
                <a:cubicBezTo>
                  <a:pt x="1819831" y="-19931"/>
                  <a:pt x="1987615" y="-25056"/>
                  <a:pt x="2220961" y="0"/>
                </a:cubicBezTo>
                <a:cubicBezTo>
                  <a:pt x="2454307" y="25056"/>
                  <a:pt x="2867952" y="-30598"/>
                  <a:pt x="3042412" y="0"/>
                </a:cubicBezTo>
                <a:cubicBezTo>
                  <a:pt x="3042989" y="4624"/>
                  <a:pt x="3043231" y="11191"/>
                  <a:pt x="3042412" y="18288"/>
                </a:cubicBezTo>
                <a:cubicBezTo>
                  <a:pt x="2909174" y="44498"/>
                  <a:pt x="2715419" y="-8999"/>
                  <a:pt x="2433930" y="18288"/>
                </a:cubicBezTo>
                <a:cubicBezTo>
                  <a:pt x="2152441" y="45575"/>
                  <a:pt x="1986593" y="28277"/>
                  <a:pt x="1764599" y="18288"/>
                </a:cubicBezTo>
                <a:cubicBezTo>
                  <a:pt x="1542605" y="8299"/>
                  <a:pt x="1467397" y="18704"/>
                  <a:pt x="1247389" y="18288"/>
                </a:cubicBezTo>
                <a:cubicBezTo>
                  <a:pt x="1027381" y="17873"/>
                  <a:pt x="870240" y="28275"/>
                  <a:pt x="578058" y="18288"/>
                </a:cubicBezTo>
                <a:cubicBezTo>
                  <a:pt x="285876" y="8301"/>
                  <a:pt x="157187" y="20360"/>
                  <a:pt x="0" y="18288"/>
                </a:cubicBezTo>
                <a:cubicBezTo>
                  <a:pt x="-171" y="12755"/>
                  <a:pt x="-690" y="793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Water">
            <a:extLst>
              <a:ext uri="{FF2B5EF4-FFF2-40B4-BE49-F238E27FC236}">
                <a16:creationId xmlns:a16="http://schemas.microsoft.com/office/drawing/2014/main" id="{308B96C7-D359-0BD9-82BF-6315CE9E99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53190" y="3452310"/>
            <a:ext cx="2904040" cy="29040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D1AA55E-40D5-461B-A5A8-4AE8AAB71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36390"/>
            <a:ext cx="4616991" cy="1182927"/>
          </a:xfrm>
        </p:spPr>
        <p:txBody>
          <a:bodyPr anchor="b">
            <a:normAutofit/>
          </a:bodyPr>
          <a:lstStyle/>
          <a:p>
            <a:r>
              <a:rPr lang="en-GB" sz="4900"/>
              <a:t>Project Details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EB498BD-8089-4626-91EA-4978EBE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806470"/>
            <a:ext cx="5927792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image.png">
            <a:extLst>
              <a:ext uri="{FF2B5EF4-FFF2-40B4-BE49-F238E27FC236}">
                <a16:creationId xmlns:a16="http://schemas.microsoft.com/office/drawing/2014/main" id="{8E5E88C8-C9F8-2506-8798-88F8B8F9AF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9489" y="2407592"/>
            <a:ext cx="2661303" cy="2694990"/>
          </a:xfrm>
          <a:prstGeom prst="rect">
            <a:avLst/>
          </a:prstGeom>
        </p:spPr>
      </p:pic>
      <p:sp>
        <p:nvSpPr>
          <p:cNvPr id="20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93414" y="1899284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646" y="2189928"/>
            <a:ext cx="68354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05E8FE1-9505-E3EB-06D6-E41F325676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8400394"/>
              </p:ext>
            </p:extLst>
          </p:nvPr>
        </p:nvGraphicFramePr>
        <p:xfrm>
          <a:off x="602832" y="2829330"/>
          <a:ext cx="4642809" cy="3344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1AA55E-40D5-461B-A5A8-4AE8AAB71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36390"/>
            <a:ext cx="4616991" cy="1182927"/>
          </a:xfrm>
        </p:spPr>
        <p:txBody>
          <a:bodyPr anchor="b">
            <a:normAutofit/>
          </a:bodyPr>
          <a:lstStyle/>
          <a:p>
            <a:r>
              <a:rPr lang="en-GB" sz="4500"/>
              <a:t>Project Objectives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B498BD-8089-4626-91EA-4978EBE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806470"/>
            <a:ext cx="5927792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image.png">
            <a:extLst>
              <a:ext uri="{FF2B5EF4-FFF2-40B4-BE49-F238E27FC236}">
                <a16:creationId xmlns:a16="http://schemas.microsoft.com/office/drawing/2014/main" id="{C8BB37E1-A0C7-3CE9-3237-0CC62B52B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9489" y="2407592"/>
            <a:ext cx="2661303" cy="2694990"/>
          </a:xfrm>
          <a:prstGeom prst="rect">
            <a:avLst/>
          </a:prstGeom>
        </p:spPr>
      </p:pic>
      <p:sp>
        <p:nvSpPr>
          <p:cNvPr id="1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93414" y="1899284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646" y="2189928"/>
            <a:ext cx="68354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9EE71B3-279E-EDEF-8505-E6D5BA385B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450345"/>
              </p:ext>
            </p:extLst>
          </p:nvPr>
        </p:nvGraphicFramePr>
        <p:xfrm>
          <a:off x="602832" y="2829330"/>
          <a:ext cx="4642809" cy="3344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369" y="238539"/>
            <a:ext cx="8263890" cy="1434415"/>
          </a:xfrm>
        </p:spPr>
        <p:txBody>
          <a:bodyPr anchor="b">
            <a:normAutofit/>
          </a:bodyPr>
          <a:lstStyle/>
          <a:p>
            <a:r>
              <a:rPr lang="en-GB" sz="4700"/>
              <a:t>Project Activities</a:t>
            </a:r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681544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8940" y="5812"/>
                  <a:pt x="8229447" y="9773"/>
                  <a:pt x="8229600" y="18288"/>
                </a:cubicBezTo>
                <a:cubicBezTo>
                  <a:pt x="7940706" y="-9293"/>
                  <a:pt x="7792584" y="-16009"/>
                  <a:pt x="7461504" y="18288"/>
                </a:cubicBezTo>
                <a:cubicBezTo>
                  <a:pt x="7130424" y="52585"/>
                  <a:pt x="7080072" y="43845"/>
                  <a:pt x="6940296" y="18288"/>
                </a:cubicBezTo>
                <a:cubicBezTo>
                  <a:pt x="6800520" y="-7269"/>
                  <a:pt x="6672872" y="26671"/>
                  <a:pt x="6419088" y="18288"/>
                </a:cubicBezTo>
                <a:cubicBezTo>
                  <a:pt x="6165304" y="9905"/>
                  <a:pt x="5869721" y="4987"/>
                  <a:pt x="5650992" y="18288"/>
                </a:cubicBezTo>
                <a:cubicBezTo>
                  <a:pt x="5432263" y="31589"/>
                  <a:pt x="5308310" y="3023"/>
                  <a:pt x="5129784" y="18288"/>
                </a:cubicBezTo>
                <a:cubicBezTo>
                  <a:pt x="4951258" y="33553"/>
                  <a:pt x="4799696" y="15357"/>
                  <a:pt x="4690872" y="18288"/>
                </a:cubicBezTo>
                <a:cubicBezTo>
                  <a:pt x="4582048" y="21219"/>
                  <a:pt x="4311124" y="-7836"/>
                  <a:pt x="4087368" y="18288"/>
                </a:cubicBezTo>
                <a:cubicBezTo>
                  <a:pt x="3863612" y="44412"/>
                  <a:pt x="3730288" y="13374"/>
                  <a:pt x="3401568" y="18288"/>
                </a:cubicBezTo>
                <a:cubicBezTo>
                  <a:pt x="3072848" y="23202"/>
                  <a:pt x="3020684" y="32425"/>
                  <a:pt x="2798064" y="18288"/>
                </a:cubicBezTo>
                <a:cubicBezTo>
                  <a:pt x="2575444" y="4151"/>
                  <a:pt x="2440915" y="-7352"/>
                  <a:pt x="2276856" y="18288"/>
                </a:cubicBezTo>
                <a:cubicBezTo>
                  <a:pt x="2112797" y="43928"/>
                  <a:pt x="1726502" y="-9560"/>
                  <a:pt x="1426464" y="18288"/>
                </a:cubicBezTo>
                <a:cubicBezTo>
                  <a:pt x="1126426" y="46136"/>
                  <a:pt x="992925" y="21016"/>
                  <a:pt x="740664" y="18288"/>
                </a:cubicBezTo>
                <a:cubicBezTo>
                  <a:pt x="488403" y="15560"/>
                  <a:pt x="195650" y="-16061"/>
                  <a:pt x="0" y="18288"/>
                </a:cubicBezTo>
                <a:cubicBezTo>
                  <a:pt x="348" y="9455"/>
                  <a:pt x="654" y="3983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30508" y="6337"/>
                  <a:pt x="8228722" y="11778"/>
                  <a:pt x="8229600" y="18288"/>
                </a:cubicBezTo>
                <a:cubicBezTo>
                  <a:pt x="8075287" y="35054"/>
                  <a:pt x="7821366" y="21850"/>
                  <a:pt x="7626096" y="18288"/>
                </a:cubicBezTo>
                <a:cubicBezTo>
                  <a:pt x="7430826" y="14726"/>
                  <a:pt x="7320004" y="-9669"/>
                  <a:pt x="7022592" y="18288"/>
                </a:cubicBezTo>
                <a:cubicBezTo>
                  <a:pt x="6725180" y="46245"/>
                  <a:pt x="6348804" y="-14025"/>
                  <a:pt x="6172200" y="18288"/>
                </a:cubicBezTo>
                <a:cubicBezTo>
                  <a:pt x="5995596" y="50601"/>
                  <a:pt x="5788102" y="22890"/>
                  <a:pt x="5650992" y="18288"/>
                </a:cubicBezTo>
                <a:cubicBezTo>
                  <a:pt x="5513882" y="13686"/>
                  <a:pt x="5198399" y="29121"/>
                  <a:pt x="4882896" y="18288"/>
                </a:cubicBezTo>
                <a:cubicBezTo>
                  <a:pt x="4567393" y="7455"/>
                  <a:pt x="4557008" y="26965"/>
                  <a:pt x="4443984" y="18288"/>
                </a:cubicBezTo>
                <a:cubicBezTo>
                  <a:pt x="4330960" y="9611"/>
                  <a:pt x="4061674" y="28891"/>
                  <a:pt x="3758184" y="18288"/>
                </a:cubicBezTo>
                <a:cubicBezTo>
                  <a:pt x="3454694" y="7685"/>
                  <a:pt x="3380392" y="19119"/>
                  <a:pt x="3236976" y="18288"/>
                </a:cubicBezTo>
                <a:cubicBezTo>
                  <a:pt x="3093560" y="17457"/>
                  <a:pt x="2632116" y="37607"/>
                  <a:pt x="2386584" y="18288"/>
                </a:cubicBezTo>
                <a:cubicBezTo>
                  <a:pt x="2141052" y="-1031"/>
                  <a:pt x="2110884" y="28777"/>
                  <a:pt x="1947672" y="18288"/>
                </a:cubicBezTo>
                <a:cubicBezTo>
                  <a:pt x="1784460" y="7799"/>
                  <a:pt x="1535467" y="461"/>
                  <a:pt x="1261872" y="18288"/>
                </a:cubicBezTo>
                <a:cubicBezTo>
                  <a:pt x="988277" y="36115"/>
                  <a:pt x="1021096" y="10375"/>
                  <a:pt x="822960" y="18288"/>
                </a:cubicBezTo>
                <a:cubicBezTo>
                  <a:pt x="624824" y="26201"/>
                  <a:pt x="298309" y="1283"/>
                  <a:pt x="0" y="18288"/>
                </a:cubicBezTo>
                <a:cubicBezTo>
                  <a:pt x="-633" y="12278"/>
                  <a:pt x="-757" y="5867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.png">
            <a:extLst>
              <a:ext uri="{FF2B5EF4-FFF2-40B4-BE49-F238E27FC236}">
                <a16:creationId xmlns:a16="http://schemas.microsoft.com/office/drawing/2014/main" id="{E0DC7B61-7D88-C556-63B0-481BC2FB494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225" r="12705" b="-3"/>
          <a:stretch/>
        </p:blipFill>
        <p:spPr>
          <a:xfrm>
            <a:off x="5756743" y="2093976"/>
            <a:ext cx="2955798" cy="4096512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4CB910B-253D-0695-2789-515858143C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115827"/>
              </p:ext>
            </p:extLst>
          </p:nvPr>
        </p:nvGraphicFramePr>
        <p:xfrm>
          <a:off x="429369" y="2071316"/>
          <a:ext cx="5035164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369" y="238539"/>
            <a:ext cx="8263890" cy="1434415"/>
          </a:xfrm>
        </p:spPr>
        <p:txBody>
          <a:bodyPr anchor="b">
            <a:normAutofit/>
          </a:bodyPr>
          <a:lstStyle/>
          <a:p>
            <a:r>
              <a:rPr lang="en-GB" sz="4700"/>
              <a:t>Resources and Budget</a:t>
            </a:r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681544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8940" y="5812"/>
                  <a:pt x="8229447" y="9773"/>
                  <a:pt x="8229600" y="18288"/>
                </a:cubicBezTo>
                <a:cubicBezTo>
                  <a:pt x="7940706" y="-9293"/>
                  <a:pt x="7792584" y="-16009"/>
                  <a:pt x="7461504" y="18288"/>
                </a:cubicBezTo>
                <a:cubicBezTo>
                  <a:pt x="7130424" y="52585"/>
                  <a:pt x="7080072" y="43845"/>
                  <a:pt x="6940296" y="18288"/>
                </a:cubicBezTo>
                <a:cubicBezTo>
                  <a:pt x="6800520" y="-7269"/>
                  <a:pt x="6672872" y="26671"/>
                  <a:pt x="6419088" y="18288"/>
                </a:cubicBezTo>
                <a:cubicBezTo>
                  <a:pt x="6165304" y="9905"/>
                  <a:pt x="5869721" y="4987"/>
                  <a:pt x="5650992" y="18288"/>
                </a:cubicBezTo>
                <a:cubicBezTo>
                  <a:pt x="5432263" y="31589"/>
                  <a:pt x="5308310" y="3023"/>
                  <a:pt x="5129784" y="18288"/>
                </a:cubicBezTo>
                <a:cubicBezTo>
                  <a:pt x="4951258" y="33553"/>
                  <a:pt x="4799696" y="15357"/>
                  <a:pt x="4690872" y="18288"/>
                </a:cubicBezTo>
                <a:cubicBezTo>
                  <a:pt x="4582048" y="21219"/>
                  <a:pt x="4311124" y="-7836"/>
                  <a:pt x="4087368" y="18288"/>
                </a:cubicBezTo>
                <a:cubicBezTo>
                  <a:pt x="3863612" y="44412"/>
                  <a:pt x="3730288" y="13374"/>
                  <a:pt x="3401568" y="18288"/>
                </a:cubicBezTo>
                <a:cubicBezTo>
                  <a:pt x="3072848" y="23202"/>
                  <a:pt x="3020684" y="32425"/>
                  <a:pt x="2798064" y="18288"/>
                </a:cubicBezTo>
                <a:cubicBezTo>
                  <a:pt x="2575444" y="4151"/>
                  <a:pt x="2440915" y="-7352"/>
                  <a:pt x="2276856" y="18288"/>
                </a:cubicBezTo>
                <a:cubicBezTo>
                  <a:pt x="2112797" y="43928"/>
                  <a:pt x="1726502" y="-9560"/>
                  <a:pt x="1426464" y="18288"/>
                </a:cubicBezTo>
                <a:cubicBezTo>
                  <a:pt x="1126426" y="46136"/>
                  <a:pt x="992925" y="21016"/>
                  <a:pt x="740664" y="18288"/>
                </a:cubicBezTo>
                <a:cubicBezTo>
                  <a:pt x="488403" y="15560"/>
                  <a:pt x="195650" y="-16061"/>
                  <a:pt x="0" y="18288"/>
                </a:cubicBezTo>
                <a:cubicBezTo>
                  <a:pt x="348" y="9455"/>
                  <a:pt x="654" y="3983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30508" y="6337"/>
                  <a:pt x="8228722" y="11778"/>
                  <a:pt x="8229600" y="18288"/>
                </a:cubicBezTo>
                <a:cubicBezTo>
                  <a:pt x="8075287" y="35054"/>
                  <a:pt x="7821366" y="21850"/>
                  <a:pt x="7626096" y="18288"/>
                </a:cubicBezTo>
                <a:cubicBezTo>
                  <a:pt x="7430826" y="14726"/>
                  <a:pt x="7320004" y="-9669"/>
                  <a:pt x="7022592" y="18288"/>
                </a:cubicBezTo>
                <a:cubicBezTo>
                  <a:pt x="6725180" y="46245"/>
                  <a:pt x="6348804" y="-14025"/>
                  <a:pt x="6172200" y="18288"/>
                </a:cubicBezTo>
                <a:cubicBezTo>
                  <a:pt x="5995596" y="50601"/>
                  <a:pt x="5788102" y="22890"/>
                  <a:pt x="5650992" y="18288"/>
                </a:cubicBezTo>
                <a:cubicBezTo>
                  <a:pt x="5513882" y="13686"/>
                  <a:pt x="5198399" y="29121"/>
                  <a:pt x="4882896" y="18288"/>
                </a:cubicBezTo>
                <a:cubicBezTo>
                  <a:pt x="4567393" y="7455"/>
                  <a:pt x="4557008" y="26965"/>
                  <a:pt x="4443984" y="18288"/>
                </a:cubicBezTo>
                <a:cubicBezTo>
                  <a:pt x="4330960" y="9611"/>
                  <a:pt x="4061674" y="28891"/>
                  <a:pt x="3758184" y="18288"/>
                </a:cubicBezTo>
                <a:cubicBezTo>
                  <a:pt x="3454694" y="7685"/>
                  <a:pt x="3380392" y="19119"/>
                  <a:pt x="3236976" y="18288"/>
                </a:cubicBezTo>
                <a:cubicBezTo>
                  <a:pt x="3093560" y="17457"/>
                  <a:pt x="2632116" y="37607"/>
                  <a:pt x="2386584" y="18288"/>
                </a:cubicBezTo>
                <a:cubicBezTo>
                  <a:pt x="2141052" y="-1031"/>
                  <a:pt x="2110884" y="28777"/>
                  <a:pt x="1947672" y="18288"/>
                </a:cubicBezTo>
                <a:cubicBezTo>
                  <a:pt x="1784460" y="7799"/>
                  <a:pt x="1535467" y="461"/>
                  <a:pt x="1261872" y="18288"/>
                </a:cubicBezTo>
                <a:cubicBezTo>
                  <a:pt x="988277" y="36115"/>
                  <a:pt x="1021096" y="10375"/>
                  <a:pt x="822960" y="18288"/>
                </a:cubicBezTo>
                <a:cubicBezTo>
                  <a:pt x="624824" y="26201"/>
                  <a:pt x="298309" y="1283"/>
                  <a:pt x="0" y="18288"/>
                </a:cubicBezTo>
                <a:cubicBezTo>
                  <a:pt x="-633" y="12278"/>
                  <a:pt x="-757" y="5867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.png">
            <a:extLst>
              <a:ext uri="{FF2B5EF4-FFF2-40B4-BE49-F238E27FC236}">
                <a16:creationId xmlns:a16="http://schemas.microsoft.com/office/drawing/2014/main" id="{7736FF35-76A8-7779-EB8A-2E38171FF49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225" r="12705" b="-3"/>
          <a:stretch/>
        </p:blipFill>
        <p:spPr>
          <a:xfrm>
            <a:off x="5756743" y="2093976"/>
            <a:ext cx="2955798" cy="4096512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A878A0B-9BD6-F1A6-C336-C400D2B025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384694"/>
              </p:ext>
            </p:extLst>
          </p:nvPr>
        </p:nvGraphicFramePr>
        <p:xfrm>
          <a:off x="429369" y="2071316"/>
          <a:ext cx="5035164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-1500"/>
            <a:ext cx="9143999" cy="6858000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FFC87AC-C919-4FE5-BAC3-39509E00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476" y="-1500"/>
            <a:ext cx="6089949" cy="6858001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D0659F6-0853-468D-B1B2-44FDBE98B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6954" y="-3000"/>
            <a:ext cx="9150948" cy="6859501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24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58902" y="0"/>
            <a:ext cx="8788573" cy="6858000"/>
          </a:xfrm>
          <a:prstGeom prst="rect">
            <a:avLst/>
          </a:prstGeom>
          <a:gradFill>
            <a:gsLst>
              <a:gs pos="19000">
                <a:srgbClr val="000000">
                  <a:alpha val="62000"/>
                </a:srgbClr>
              </a:gs>
              <a:gs pos="100000">
                <a:schemeClr val="accent1">
                  <a:lumMod val="75000"/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EC4620-C72C-11AD-2639-B324A7E14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979" y="561203"/>
            <a:ext cx="7449518" cy="1165996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200">
                <a:solidFill>
                  <a:srgbClr val="FFFFFF"/>
                </a:solidFill>
              </a:rPr>
              <a:t>Bank Details for Donation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7ACDD7-882D-4B81-A213-84C82B96B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" y="2888341"/>
            <a:ext cx="9152864" cy="3968158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image.png">
            <a:extLst>
              <a:ext uri="{FF2B5EF4-FFF2-40B4-BE49-F238E27FC236}">
                <a16:creationId xmlns:a16="http://schemas.microsoft.com/office/drawing/2014/main" id="{BA834AED-E2E0-5F82-8EB4-538B28FB4CB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225" r="12705" b="-3"/>
          <a:stretch/>
        </p:blipFill>
        <p:spPr>
          <a:xfrm>
            <a:off x="1549802" y="2133758"/>
            <a:ext cx="2334696" cy="3235692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9B44856-81A7-8123-603E-6DADFEA2812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763043" y="2498189"/>
            <a:ext cx="3364661" cy="2506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378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369" y="238539"/>
            <a:ext cx="8263890" cy="1434415"/>
          </a:xfrm>
        </p:spPr>
        <p:txBody>
          <a:bodyPr anchor="b">
            <a:normAutofit/>
          </a:bodyPr>
          <a:lstStyle/>
          <a:p>
            <a:r>
              <a:rPr lang="en-GB" sz="4700"/>
              <a:t>Monitoring &amp; Evaluation</a:t>
            </a:r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681544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8940" y="5812"/>
                  <a:pt x="8229447" y="9773"/>
                  <a:pt x="8229600" y="18288"/>
                </a:cubicBezTo>
                <a:cubicBezTo>
                  <a:pt x="7940706" y="-9293"/>
                  <a:pt x="7792584" y="-16009"/>
                  <a:pt x="7461504" y="18288"/>
                </a:cubicBezTo>
                <a:cubicBezTo>
                  <a:pt x="7130424" y="52585"/>
                  <a:pt x="7080072" y="43845"/>
                  <a:pt x="6940296" y="18288"/>
                </a:cubicBezTo>
                <a:cubicBezTo>
                  <a:pt x="6800520" y="-7269"/>
                  <a:pt x="6672872" y="26671"/>
                  <a:pt x="6419088" y="18288"/>
                </a:cubicBezTo>
                <a:cubicBezTo>
                  <a:pt x="6165304" y="9905"/>
                  <a:pt x="5869721" y="4987"/>
                  <a:pt x="5650992" y="18288"/>
                </a:cubicBezTo>
                <a:cubicBezTo>
                  <a:pt x="5432263" y="31589"/>
                  <a:pt x="5308310" y="3023"/>
                  <a:pt x="5129784" y="18288"/>
                </a:cubicBezTo>
                <a:cubicBezTo>
                  <a:pt x="4951258" y="33553"/>
                  <a:pt x="4799696" y="15357"/>
                  <a:pt x="4690872" y="18288"/>
                </a:cubicBezTo>
                <a:cubicBezTo>
                  <a:pt x="4582048" y="21219"/>
                  <a:pt x="4311124" y="-7836"/>
                  <a:pt x="4087368" y="18288"/>
                </a:cubicBezTo>
                <a:cubicBezTo>
                  <a:pt x="3863612" y="44412"/>
                  <a:pt x="3730288" y="13374"/>
                  <a:pt x="3401568" y="18288"/>
                </a:cubicBezTo>
                <a:cubicBezTo>
                  <a:pt x="3072848" y="23202"/>
                  <a:pt x="3020684" y="32425"/>
                  <a:pt x="2798064" y="18288"/>
                </a:cubicBezTo>
                <a:cubicBezTo>
                  <a:pt x="2575444" y="4151"/>
                  <a:pt x="2440915" y="-7352"/>
                  <a:pt x="2276856" y="18288"/>
                </a:cubicBezTo>
                <a:cubicBezTo>
                  <a:pt x="2112797" y="43928"/>
                  <a:pt x="1726502" y="-9560"/>
                  <a:pt x="1426464" y="18288"/>
                </a:cubicBezTo>
                <a:cubicBezTo>
                  <a:pt x="1126426" y="46136"/>
                  <a:pt x="992925" y="21016"/>
                  <a:pt x="740664" y="18288"/>
                </a:cubicBezTo>
                <a:cubicBezTo>
                  <a:pt x="488403" y="15560"/>
                  <a:pt x="195650" y="-16061"/>
                  <a:pt x="0" y="18288"/>
                </a:cubicBezTo>
                <a:cubicBezTo>
                  <a:pt x="348" y="9455"/>
                  <a:pt x="654" y="3983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30508" y="6337"/>
                  <a:pt x="8228722" y="11778"/>
                  <a:pt x="8229600" y="18288"/>
                </a:cubicBezTo>
                <a:cubicBezTo>
                  <a:pt x="8075287" y="35054"/>
                  <a:pt x="7821366" y="21850"/>
                  <a:pt x="7626096" y="18288"/>
                </a:cubicBezTo>
                <a:cubicBezTo>
                  <a:pt x="7430826" y="14726"/>
                  <a:pt x="7320004" y="-9669"/>
                  <a:pt x="7022592" y="18288"/>
                </a:cubicBezTo>
                <a:cubicBezTo>
                  <a:pt x="6725180" y="46245"/>
                  <a:pt x="6348804" y="-14025"/>
                  <a:pt x="6172200" y="18288"/>
                </a:cubicBezTo>
                <a:cubicBezTo>
                  <a:pt x="5995596" y="50601"/>
                  <a:pt x="5788102" y="22890"/>
                  <a:pt x="5650992" y="18288"/>
                </a:cubicBezTo>
                <a:cubicBezTo>
                  <a:pt x="5513882" y="13686"/>
                  <a:pt x="5198399" y="29121"/>
                  <a:pt x="4882896" y="18288"/>
                </a:cubicBezTo>
                <a:cubicBezTo>
                  <a:pt x="4567393" y="7455"/>
                  <a:pt x="4557008" y="26965"/>
                  <a:pt x="4443984" y="18288"/>
                </a:cubicBezTo>
                <a:cubicBezTo>
                  <a:pt x="4330960" y="9611"/>
                  <a:pt x="4061674" y="28891"/>
                  <a:pt x="3758184" y="18288"/>
                </a:cubicBezTo>
                <a:cubicBezTo>
                  <a:pt x="3454694" y="7685"/>
                  <a:pt x="3380392" y="19119"/>
                  <a:pt x="3236976" y="18288"/>
                </a:cubicBezTo>
                <a:cubicBezTo>
                  <a:pt x="3093560" y="17457"/>
                  <a:pt x="2632116" y="37607"/>
                  <a:pt x="2386584" y="18288"/>
                </a:cubicBezTo>
                <a:cubicBezTo>
                  <a:pt x="2141052" y="-1031"/>
                  <a:pt x="2110884" y="28777"/>
                  <a:pt x="1947672" y="18288"/>
                </a:cubicBezTo>
                <a:cubicBezTo>
                  <a:pt x="1784460" y="7799"/>
                  <a:pt x="1535467" y="461"/>
                  <a:pt x="1261872" y="18288"/>
                </a:cubicBezTo>
                <a:cubicBezTo>
                  <a:pt x="988277" y="36115"/>
                  <a:pt x="1021096" y="10375"/>
                  <a:pt x="822960" y="18288"/>
                </a:cubicBezTo>
                <a:cubicBezTo>
                  <a:pt x="624824" y="26201"/>
                  <a:pt x="298309" y="1283"/>
                  <a:pt x="0" y="18288"/>
                </a:cubicBezTo>
                <a:cubicBezTo>
                  <a:pt x="-633" y="12278"/>
                  <a:pt x="-757" y="5867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.png">
            <a:extLst>
              <a:ext uri="{FF2B5EF4-FFF2-40B4-BE49-F238E27FC236}">
                <a16:creationId xmlns:a16="http://schemas.microsoft.com/office/drawing/2014/main" id="{A3F80F26-AC22-D0AB-FE74-32F9EED68E9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225" r="12705" b="-3"/>
          <a:stretch/>
        </p:blipFill>
        <p:spPr>
          <a:xfrm>
            <a:off x="5756743" y="2093976"/>
            <a:ext cx="2955798" cy="4096512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FF6E8F6-B066-CE4B-5E42-3209763B37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6760"/>
              </p:ext>
            </p:extLst>
          </p:nvPr>
        </p:nvGraphicFramePr>
        <p:xfrm>
          <a:off x="429369" y="2071316"/>
          <a:ext cx="5035164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369" y="238539"/>
            <a:ext cx="8263890" cy="1434415"/>
          </a:xfrm>
        </p:spPr>
        <p:txBody>
          <a:bodyPr anchor="b">
            <a:normAutofit/>
          </a:bodyPr>
          <a:lstStyle/>
          <a:p>
            <a:r>
              <a:rPr lang="en-GB" sz="4700"/>
              <a:t>Expected Outcomes</a:t>
            </a:r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681544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8940" y="5812"/>
                  <a:pt x="8229447" y="9773"/>
                  <a:pt x="8229600" y="18288"/>
                </a:cubicBezTo>
                <a:cubicBezTo>
                  <a:pt x="7940706" y="-9293"/>
                  <a:pt x="7792584" y="-16009"/>
                  <a:pt x="7461504" y="18288"/>
                </a:cubicBezTo>
                <a:cubicBezTo>
                  <a:pt x="7130424" y="52585"/>
                  <a:pt x="7080072" y="43845"/>
                  <a:pt x="6940296" y="18288"/>
                </a:cubicBezTo>
                <a:cubicBezTo>
                  <a:pt x="6800520" y="-7269"/>
                  <a:pt x="6672872" y="26671"/>
                  <a:pt x="6419088" y="18288"/>
                </a:cubicBezTo>
                <a:cubicBezTo>
                  <a:pt x="6165304" y="9905"/>
                  <a:pt x="5869721" y="4987"/>
                  <a:pt x="5650992" y="18288"/>
                </a:cubicBezTo>
                <a:cubicBezTo>
                  <a:pt x="5432263" y="31589"/>
                  <a:pt x="5308310" y="3023"/>
                  <a:pt x="5129784" y="18288"/>
                </a:cubicBezTo>
                <a:cubicBezTo>
                  <a:pt x="4951258" y="33553"/>
                  <a:pt x="4799696" y="15357"/>
                  <a:pt x="4690872" y="18288"/>
                </a:cubicBezTo>
                <a:cubicBezTo>
                  <a:pt x="4582048" y="21219"/>
                  <a:pt x="4311124" y="-7836"/>
                  <a:pt x="4087368" y="18288"/>
                </a:cubicBezTo>
                <a:cubicBezTo>
                  <a:pt x="3863612" y="44412"/>
                  <a:pt x="3730288" y="13374"/>
                  <a:pt x="3401568" y="18288"/>
                </a:cubicBezTo>
                <a:cubicBezTo>
                  <a:pt x="3072848" y="23202"/>
                  <a:pt x="3020684" y="32425"/>
                  <a:pt x="2798064" y="18288"/>
                </a:cubicBezTo>
                <a:cubicBezTo>
                  <a:pt x="2575444" y="4151"/>
                  <a:pt x="2440915" y="-7352"/>
                  <a:pt x="2276856" y="18288"/>
                </a:cubicBezTo>
                <a:cubicBezTo>
                  <a:pt x="2112797" y="43928"/>
                  <a:pt x="1726502" y="-9560"/>
                  <a:pt x="1426464" y="18288"/>
                </a:cubicBezTo>
                <a:cubicBezTo>
                  <a:pt x="1126426" y="46136"/>
                  <a:pt x="992925" y="21016"/>
                  <a:pt x="740664" y="18288"/>
                </a:cubicBezTo>
                <a:cubicBezTo>
                  <a:pt x="488403" y="15560"/>
                  <a:pt x="195650" y="-16061"/>
                  <a:pt x="0" y="18288"/>
                </a:cubicBezTo>
                <a:cubicBezTo>
                  <a:pt x="348" y="9455"/>
                  <a:pt x="654" y="3983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30508" y="6337"/>
                  <a:pt x="8228722" y="11778"/>
                  <a:pt x="8229600" y="18288"/>
                </a:cubicBezTo>
                <a:cubicBezTo>
                  <a:pt x="8075287" y="35054"/>
                  <a:pt x="7821366" y="21850"/>
                  <a:pt x="7626096" y="18288"/>
                </a:cubicBezTo>
                <a:cubicBezTo>
                  <a:pt x="7430826" y="14726"/>
                  <a:pt x="7320004" y="-9669"/>
                  <a:pt x="7022592" y="18288"/>
                </a:cubicBezTo>
                <a:cubicBezTo>
                  <a:pt x="6725180" y="46245"/>
                  <a:pt x="6348804" y="-14025"/>
                  <a:pt x="6172200" y="18288"/>
                </a:cubicBezTo>
                <a:cubicBezTo>
                  <a:pt x="5995596" y="50601"/>
                  <a:pt x="5788102" y="22890"/>
                  <a:pt x="5650992" y="18288"/>
                </a:cubicBezTo>
                <a:cubicBezTo>
                  <a:pt x="5513882" y="13686"/>
                  <a:pt x="5198399" y="29121"/>
                  <a:pt x="4882896" y="18288"/>
                </a:cubicBezTo>
                <a:cubicBezTo>
                  <a:pt x="4567393" y="7455"/>
                  <a:pt x="4557008" y="26965"/>
                  <a:pt x="4443984" y="18288"/>
                </a:cubicBezTo>
                <a:cubicBezTo>
                  <a:pt x="4330960" y="9611"/>
                  <a:pt x="4061674" y="28891"/>
                  <a:pt x="3758184" y="18288"/>
                </a:cubicBezTo>
                <a:cubicBezTo>
                  <a:pt x="3454694" y="7685"/>
                  <a:pt x="3380392" y="19119"/>
                  <a:pt x="3236976" y="18288"/>
                </a:cubicBezTo>
                <a:cubicBezTo>
                  <a:pt x="3093560" y="17457"/>
                  <a:pt x="2632116" y="37607"/>
                  <a:pt x="2386584" y="18288"/>
                </a:cubicBezTo>
                <a:cubicBezTo>
                  <a:pt x="2141052" y="-1031"/>
                  <a:pt x="2110884" y="28777"/>
                  <a:pt x="1947672" y="18288"/>
                </a:cubicBezTo>
                <a:cubicBezTo>
                  <a:pt x="1784460" y="7799"/>
                  <a:pt x="1535467" y="461"/>
                  <a:pt x="1261872" y="18288"/>
                </a:cubicBezTo>
                <a:cubicBezTo>
                  <a:pt x="988277" y="36115"/>
                  <a:pt x="1021096" y="10375"/>
                  <a:pt x="822960" y="18288"/>
                </a:cubicBezTo>
                <a:cubicBezTo>
                  <a:pt x="624824" y="26201"/>
                  <a:pt x="298309" y="1283"/>
                  <a:pt x="0" y="18288"/>
                </a:cubicBezTo>
                <a:cubicBezTo>
                  <a:pt x="-633" y="12278"/>
                  <a:pt x="-757" y="5867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.png">
            <a:extLst>
              <a:ext uri="{FF2B5EF4-FFF2-40B4-BE49-F238E27FC236}">
                <a16:creationId xmlns:a16="http://schemas.microsoft.com/office/drawing/2014/main" id="{57150185-AF25-24C6-92AC-29D53C35A52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225" r="12705" b="-3"/>
          <a:stretch/>
        </p:blipFill>
        <p:spPr>
          <a:xfrm>
            <a:off x="5756743" y="2093976"/>
            <a:ext cx="2955798" cy="4096512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619D1AF-5B07-A3C2-1388-9A12D24D46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654551"/>
              </p:ext>
            </p:extLst>
          </p:nvPr>
        </p:nvGraphicFramePr>
        <p:xfrm>
          <a:off x="429369" y="2071316"/>
          <a:ext cx="5035164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369" y="238539"/>
            <a:ext cx="8263890" cy="1434415"/>
          </a:xfrm>
        </p:spPr>
        <p:txBody>
          <a:bodyPr anchor="b">
            <a:normAutofit/>
          </a:bodyPr>
          <a:lstStyle/>
          <a:p>
            <a:r>
              <a:rPr lang="en-GB" sz="4700"/>
              <a:t>Sustainability Plan</a:t>
            </a:r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681544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8940" y="5812"/>
                  <a:pt x="8229447" y="9773"/>
                  <a:pt x="8229600" y="18288"/>
                </a:cubicBezTo>
                <a:cubicBezTo>
                  <a:pt x="7940706" y="-9293"/>
                  <a:pt x="7792584" y="-16009"/>
                  <a:pt x="7461504" y="18288"/>
                </a:cubicBezTo>
                <a:cubicBezTo>
                  <a:pt x="7130424" y="52585"/>
                  <a:pt x="7080072" y="43845"/>
                  <a:pt x="6940296" y="18288"/>
                </a:cubicBezTo>
                <a:cubicBezTo>
                  <a:pt x="6800520" y="-7269"/>
                  <a:pt x="6672872" y="26671"/>
                  <a:pt x="6419088" y="18288"/>
                </a:cubicBezTo>
                <a:cubicBezTo>
                  <a:pt x="6165304" y="9905"/>
                  <a:pt x="5869721" y="4987"/>
                  <a:pt x="5650992" y="18288"/>
                </a:cubicBezTo>
                <a:cubicBezTo>
                  <a:pt x="5432263" y="31589"/>
                  <a:pt x="5308310" y="3023"/>
                  <a:pt x="5129784" y="18288"/>
                </a:cubicBezTo>
                <a:cubicBezTo>
                  <a:pt x="4951258" y="33553"/>
                  <a:pt x="4799696" y="15357"/>
                  <a:pt x="4690872" y="18288"/>
                </a:cubicBezTo>
                <a:cubicBezTo>
                  <a:pt x="4582048" y="21219"/>
                  <a:pt x="4311124" y="-7836"/>
                  <a:pt x="4087368" y="18288"/>
                </a:cubicBezTo>
                <a:cubicBezTo>
                  <a:pt x="3863612" y="44412"/>
                  <a:pt x="3730288" y="13374"/>
                  <a:pt x="3401568" y="18288"/>
                </a:cubicBezTo>
                <a:cubicBezTo>
                  <a:pt x="3072848" y="23202"/>
                  <a:pt x="3020684" y="32425"/>
                  <a:pt x="2798064" y="18288"/>
                </a:cubicBezTo>
                <a:cubicBezTo>
                  <a:pt x="2575444" y="4151"/>
                  <a:pt x="2440915" y="-7352"/>
                  <a:pt x="2276856" y="18288"/>
                </a:cubicBezTo>
                <a:cubicBezTo>
                  <a:pt x="2112797" y="43928"/>
                  <a:pt x="1726502" y="-9560"/>
                  <a:pt x="1426464" y="18288"/>
                </a:cubicBezTo>
                <a:cubicBezTo>
                  <a:pt x="1126426" y="46136"/>
                  <a:pt x="992925" y="21016"/>
                  <a:pt x="740664" y="18288"/>
                </a:cubicBezTo>
                <a:cubicBezTo>
                  <a:pt x="488403" y="15560"/>
                  <a:pt x="195650" y="-16061"/>
                  <a:pt x="0" y="18288"/>
                </a:cubicBezTo>
                <a:cubicBezTo>
                  <a:pt x="348" y="9455"/>
                  <a:pt x="654" y="3983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30508" y="6337"/>
                  <a:pt x="8228722" y="11778"/>
                  <a:pt x="8229600" y="18288"/>
                </a:cubicBezTo>
                <a:cubicBezTo>
                  <a:pt x="8075287" y="35054"/>
                  <a:pt x="7821366" y="21850"/>
                  <a:pt x="7626096" y="18288"/>
                </a:cubicBezTo>
                <a:cubicBezTo>
                  <a:pt x="7430826" y="14726"/>
                  <a:pt x="7320004" y="-9669"/>
                  <a:pt x="7022592" y="18288"/>
                </a:cubicBezTo>
                <a:cubicBezTo>
                  <a:pt x="6725180" y="46245"/>
                  <a:pt x="6348804" y="-14025"/>
                  <a:pt x="6172200" y="18288"/>
                </a:cubicBezTo>
                <a:cubicBezTo>
                  <a:pt x="5995596" y="50601"/>
                  <a:pt x="5788102" y="22890"/>
                  <a:pt x="5650992" y="18288"/>
                </a:cubicBezTo>
                <a:cubicBezTo>
                  <a:pt x="5513882" y="13686"/>
                  <a:pt x="5198399" y="29121"/>
                  <a:pt x="4882896" y="18288"/>
                </a:cubicBezTo>
                <a:cubicBezTo>
                  <a:pt x="4567393" y="7455"/>
                  <a:pt x="4557008" y="26965"/>
                  <a:pt x="4443984" y="18288"/>
                </a:cubicBezTo>
                <a:cubicBezTo>
                  <a:pt x="4330960" y="9611"/>
                  <a:pt x="4061674" y="28891"/>
                  <a:pt x="3758184" y="18288"/>
                </a:cubicBezTo>
                <a:cubicBezTo>
                  <a:pt x="3454694" y="7685"/>
                  <a:pt x="3380392" y="19119"/>
                  <a:pt x="3236976" y="18288"/>
                </a:cubicBezTo>
                <a:cubicBezTo>
                  <a:pt x="3093560" y="17457"/>
                  <a:pt x="2632116" y="37607"/>
                  <a:pt x="2386584" y="18288"/>
                </a:cubicBezTo>
                <a:cubicBezTo>
                  <a:pt x="2141052" y="-1031"/>
                  <a:pt x="2110884" y="28777"/>
                  <a:pt x="1947672" y="18288"/>
                </a:cubicBezTo>
                <a:cubicBezTo>
                  <a:pt x="1784460" y="7799"/>
                  <a:pt x="1535467" y="461"/>
                  <a:pt x="1261872" y="18288"/>
                </a:cubicBezTo>
                <a:cubicBezTo>
                  <a:pt x="988277" y="36115"/>
                  <a:pt x="1021096" y="10375"/>
                  <a:pt x="822960" y="18288"/>
                </a:cubicBezTo>
                <a:cubicBezTo>
                  <a:pt x="624824" y="26201"/>
                  <a:pt x="298309" y="1283"/>
                  <a:pt x="0" y="18288"/>
                </a:cubicBezTo>
                <a:cubicBezTo>
                  <a:pt x="-633" y="12278"/>
                  <a:pt x="-757" y="5867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.png">
            <a:extLst>
              <a:ext uri="{FF2B5EF4-FFF2-40B4-BE49-F238E27FC236}">
                <a16:creationId xmlns:a16="http://schemas.microsoft.com/office/drawing/2014/main" id="{B70D00AC-066C-2C06-771E-8CE993176CF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225" r="12705" b="-3"/>
          <a:stretch/>
        </p:blipFill>
        <p:spPr>
          <a:xfrm>
            <a:off x="5756743" y="2093976"/>
            <a:ext cx="2955798" cy="4096512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F63C9A2-DBFD-92E8-9344-39C6B28650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0914869"/>
              </p:ext>
            </p:extLst>
          </p:nvPr>
        </p:nvGraphicFramePr>
        <p:xfrm>
          <a:off x="429369" y="2071316"/>
          <a:ext cx="5035164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Metadata/LabelInfo.xml><?xml version="1.0" encoding="utf-8"?>
<clbl:labelList xmlns:clbl="http://schemas.microsoft.com/office/2020/mipLabelMetadata">
  <clbl:label id="{404b1967-6507-45ab-8a6d-7374a3f478be}" enabled="0" method="" siteId="{404b1967-6507-45ab-8a6d-7374a3f478b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320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Requesting Donation for Pure Drinking Water Supply</vt:lpstr>
      <vt:lpstr>Project Details</vt:lpstr>
      <vt:lpstr>Project Objectives</vt:lpstr>
      <vt:lpstr>Project Activities</vt:lpstr>
      <vt:lpstr>Resources and Budget</vt:lpstr>
      <vt:lpstr>Bank Details for Donation</vt:lpstr>
      <vt:lpstr>Monitoring &amp; Evaluation</vt:lpstr>
      <vt:lpstr>Expected Outcomes</vt:lpstr>
      <vt:lpstr>Sustainability Plan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Plan for Pure Drinking Water Supply</dc:title>
  <dc:subject/>
  <dc:creator>Sukhendu Mondal</dc:creator>
  <cp:keywords/>
  <dc:description>generated using python-pptx</dc:description>
  <cp:lastModifiedBy>Sukhendu Mondal</cp:lastModifiedBy>
  <cp:revision>3</cp:revision>
  <dcterms:created xsi:type="dcterms:W3CDTF">2013-01-27T09:14:16Z</dcterms:created>
  <dcterms:modified xsi:type="dcterms:W3CDTF">2024-08-20T22:21:56Z</dcterms:modified>
  <cp:category/>
</cp:coreProperties>
</file>