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EAB304-4D96-4093-A8B8-27BD45F1F3B6}" v="85" dt="2024-08-18T23:11:28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khendu Mondal" userId="9d9e0654-9993-49b1-944a-dad7b78faeaf" providerId="ADAL" clId="{C5EAB304-4D96-4093-A8B8-27BD45F1F3B6}"/>
    <pc:docChg chg="undo custSel addSld delSld modSld">
      <pc:chgData name="Sukhendu Mondal" userId="9d9e0654-9993-49b1-944a-dad7b78faeaf" providerId="ADAL" clId="{C5EAB304-4D96-4093-A8B8-27BD45F1F3B6}" dt="2024-08-18T23:11:28.566" v="146" actId="20577"/>
      <pc:docMkLst>
        <pc:docMk/>
      </pc:docMkLst>
      <pc:sldChg chg="add del">
        <pc:chgData name="Sukhendu Mondal" userId="9d9e0654-9993-49b1-944a-dad7b78faeaf" providerId="ADAL" clId="{C5EAB304-4D96-4093-A8B8-27BD45F1F3B6}" dt="2024-08-18T22:35:08.030" v="36" actId="47"/>
        <pc:sldMkLst>
          <pc:docMk/>
          <pc:sldMk cId="1003424064" sldId="256"/>
        </pc:sldMkLst>
      </pc:sldChg>
      <pc:sldChg chg="addSp delSp modSp mod">
        <pc:chgData name="Sukhendu Mondal" userId="9d9e0654-9993-49b1-944a-dad7b78faeaf" providerId="ADAL" clId="{C5EAB304-4D96-4093-A8B8-27BD45F1F3B6}" dt="2024-08-18T22:35:29.571" v="38" actId="26606"/>
        <pc:sldMkLst>
          <pc:docMk/>
          <pc:sldMk cId="75155566" sldId="257"/>
        </pc:sldMkLst>
        <pc:spChg chg="del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50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51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52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53" creationId="{0B9EE3F3-89B7-43C3-8651-C4C96830993D}"/>
          </ac:spMkLst>
        </pc:spChg>
        <pc:spChg chg="del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54" creationId="{33AE4636-AEEC-45D6-84D4-7AC2DA48ECF8}"/>
          </ac:spMkLst>
        </pc:spChg>
        <pc:spChg chg="del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55" creationId="{8D9CE0F4-2EB2-4F1F-8AAC-DB3571D9FE10}"/>
          </ac:spMkLst>
        </pc:spChg>
        <pc:spChg chg="add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60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62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64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66" creationId="{B23FE733-F95B-4DF6-AFC5-BEEB3577C494}"/>
          </ac:spMkLst>
        </pc:spChg>
        <pc:spChg chg="add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68" creationId="{9080D120-BD54-46E1-BA37-82F5E8089E90}"/>
          </ac:spMkLst>
        </pc:spChg>
        <pc:spChg chg="add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70" creationId="{81D83946-74FA-498A-AC80-9926F041B5C5}"/>
          </ac:spMkLst>
        </pc:spChg>
        <pc:spChg chg="add">
          <ac:chgData name="Sukhendu Mondal" userId="9d9e0654-9993-49b1-944a-dad7b78faeaf" providerId="ADAL" clId="{C5EAB304-4D96-4093-A8B8-27BD45F1F3B6}" dt="2024-08-18T22:35:29.571" v="38" actId="26606"/>
          <ac:spMkLst>
            <pc:docMk/>
            <pc:sldMk cId="75155566" sldId="257"/>
            <ac:spMk id="72" creationId="{5060D983-8B52-443A-8183-2A1DE05618B5}"/>
          </ac:spMkLst>
        </pc:spChg>
        <pc:graphicFrameChg chg="mod ord modGraphic">
          <ac:chgData name="Sukhendu Mondal" userId="9d9e0654-9993-49b1-944a-dad7b78faeaf" providerId="ADAL" clId="{C5EAB304-4D96-4093-A8B8-27BD45F1F3B6}" dt="2024-08-18T22:35:29.571" v="38" actId="26606"/>
          <ac:graphicFrameMkLst>
            <pc:docMk/>
            <pc:sldMk cId="75155566" sldId="257"/>
            <ac:graphicFrameMk id="24" creationId="{6C2D409C-38A9-0039-FF09-76A53255F66E}"/>
          </ac:graphicFrameMkLst>
        </pc:graphicFrameChg>
        <pc:picChg chg="add mod">
          <ac:chgData name="Sukhendu Mondal" userId="9d9e0654-9993-49b1-944a-dad7b78faeaf" providerId="ADAL" clId="{C5EAB304-4D96-4093-A8B8-27BD45F1F3B6}" dt="2024-08-18T22:35:29.571" v="38" actId="26606"/>
          <ac:picMkLst>
            <pc:docMk/>
            <pc:sldMk cId="75155566" sldId="257"/>
            <ac:picMk id="4" creationId="{655D7FDF-3033-68B4-CADA-BC45EF3FA982}"/>
          </ac:picMkLst>
        </pc:picChg>
        <pc:picChg chg="mod">
          <ac:chgData name="Sukhendu Mondal" userId="9d9e0654-9993-49b1-944a-dad7b78faeaf" providerId="ADAL" clId="{C5EAB304-4D96-4093-A8B8-27BD45F1F3B6}" dt="2024-08-18T22:35:29.571" v="38" actId="26606"/>
          <ac:picMkLst>
            <pc:docMk/>
            <pc:sldMk cId="75155566" sldId="257"/>
            <ac:picMk id="7" creationId="{150F398B-A8A2-D1A7-8A26-7A5A03B0A7D5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5:56.610" v="44" actId="26606"/>
        <pc:sldMkLst>
          <pc:docMk/>
          <pc:sldMk cId="2301514154" sldId="258"/>
        </pc:sldMkLst>
        <pc:spChg chg="add del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43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44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45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46" creationId="{8380AD67-C5CA-4918-B4BB-C359BB03EEDD}"/>
          </ac:spMkLst>
        </pc:spChg>
        <pc:spChg chg="add del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47" creationId="{EABAD4DA-87BA-4F70-9EF0-45C6BCF17823}"/>
          </ac:spMkLst>
        </pc:spChg>
        <pc:spChg chg="add del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48" creationId="{915128D9-2797-47FA-B6FE-EC24E6B8437A}"/>
          </ac:spMkLst>
        </pc:spChg>
        <pc:spChg chg="add del">
          <ac:chgData name="Sukhendu Mondal" userId="9d9e0654-9993-49b1-944a-dad7b78faeaf" providerId="ADAL" clId="{C5EAB304-4D96-4093-A8B8-27BD45F1F3B6}" dt="2024-08-18T22:35:50.564" v="41" actId="26606"/>
          <ac:spMkLst>
            <pc:docMk/>
            <pc:sldMk cId="2301514154" sldId="258"/>
            <ac:spMk id="54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5:50.564" v="41" actId="26606"/>
          <ac:spMkLst>
            <pc:docMk/>
            <pc:sldMk cId="2301514154" sldId="258"/>
            <ac:spMk id="56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5:50.564" v="41" actId="26606"/>
          <ac:spMkLst>
            <pc:docMk/>
            <pc:sldMk cId="2301514154" sldId="258"/>
            <ac:spMk id="58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5:50.564" v="41" actId="26606"/>
          <ac:spMkLst>
            <pc:docMk/>
            <pc:sldMk cId="2301514154" sldId="258"/>
            <ac:spMk id="60" creationId="{49B9E8A9-352D-4DCB-9485-C777000D4979}"/>
          </ac:spMkLst>
        </pc:spChg>
        <pc:spChg chg="add del">
          <ac:chgData name="Sukhendu Mondal" userId="9d9e0654-9993-49b1-944a-dad7b78faeaf" providerId="ADAL" clId="{C5EAB304-4D96-4093-A8B8-27BD45F1F3B6}" dt="2024-08-18T22:35:50.564" v="41" actId="26606"/>
          <ac:spMkLst>
            <pc:docMk/>
            <pc:sldMk cId="2301514154" sldId="258"/>
            <ac:spMk id="62" creationId="{C2A9B0E5-C2C1-4B85-99A9-117A659D5FE0}"/>
          </ac:spMkLst>
        </pc:spChg>
        <pc:spChg chg="add del">
          <ac:chgData name="Sukhendu Mondal" userId="9d9e0654-9993-49b1-944a-dad7b78faeaf" providerId="ADAL" clId="{C5EAB304-4D96-4093-A8B8-27BD45F1F3B6}" dt="2024-08-18T22:35:50.564" v="41" actId="26606"/>
          <ac:spMkLst>
            <pc:docMk/>
            <pc:sldMk cId="2301514154" sldId="258"/>
            <ac:spMk id="64" creationId="{3A8AEACA-9535-4BE8-A91B-8BE82BA54751}"/>
          </ac:spMkLst>
        </pc:spChg>
        <pc:spChg chg="add del">
          <ac:chgData name="Sukhendu Mondal" userId="9d9e0654-9993-49b1-944a-dad7b78faeaf" providerId="ADAL" clId="{C5EAB304-4D96-4093-A8B8-27BD45F1F3B6}" dt="2024-08-18T22:35:56.421" v="43" actId="26606"/>
          <ac:spMkLst>
            <pc:docMk/>
            <pc:sldMk cId="2301514154" sldId="258"/>
            <ac:spMk id="66" creationId="{2A38CFE9-C30A-4551-ACCB-D5808FBC39CD}"/>
          </ac:spMkLst>
        </pc:spChg>
        <pc:spChg chg="add del">
          <ac:chgData name="Sukhendu Mondal" userId="9d9e0654-9993-49b1-944a-dad7b78faeaf" providerId="ADAL" clId="{C5EAB304-4D96-4093-A8B8-27BD45F1F3B6}" dt="2024-08-18T22:35:56.421" v="43" actId="26606"/>
          <ac:spMkLst>
            <pc:docMk/>
            <pc:sldMk cId="2301514154" sldId="258"/>
            <ac:spMk id="67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5:56.421" v="43" actId="26606"/>
          <ac:spMkLst>
            <pc:docMk/>
            <pc:sldMk cId="2301514154" sldId="258"/>
            <ac:spMk id="68" creationId="{67EF550F-47CE-4FB2-9DAC-12AD835C833D}"/>
          </ac:spMkLst>
        </pc:spChg>
        <pc:spChg chg="add del">
          <ac:chgData name="Sukhendu Mondal" userId="9d9e0654-9993-49b1-944a-dad7b78faeaf" providerId="ADAL" clId="{C5EAB304-4D96-4093-A8B8-27BD45F1F3B6}" dt="2024-08-18T22:35:56.421" v="43" actId="26606"/>
          <ac:spMkLst>
            <pc:docMk/>
            <pc:sldMk cId="2301514154" sldId="258"/>
            <ac:spMk id="69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5:56.421" v="43" actId="26606"/>
          <ac:spMkLst>
            <pc:docMk/>
            <pc:sldMk cId="2301514154" sldId="258"/>
            <ac:spMk id="70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5:56.421" v="43" actId="26606"/>
          <ac:spMkLst>
            <pc:docMk/>
            <pc:sldMk cId="2301514154" sldId="258"/>
            <ac:spMk id="71" creationId="{63F5877B-98C7-49DD-83AB-0F6F57CB6543}"/>
          </ac:spMkLst>
        </pc:spChg>
        <pc:spChg chg="add del">
          <ac:chgData name="Sukhendu Mondal" userId="9d9e0654-9993-49b1-944a-dad7b78faeaf" providerId="ADAL" clId="{C5EAB304-4D96-4093-A8B8-27BD45F1F3B6}" dt="2024-08-18T22:35:56.421" v="43" actId="26606"/>
          <ac:spMkLst>
            <pc:docMk/>
            <pc:sldMk cId="2301514154" sldId="258"/>
            <ac:spMk id="72" creationId="{4EA91930-66BC-4C41-B4F5-C31EB216F64B}"/>
          </ac:spMkLst>
        </pc:spChg>
        <pc:spChg chg="add del">
          <ac:chgData name="Sukhendu Mondal" userId="9d9e0654-9993-49b1-944a-dad7b78faeaf" providerId="ADAL" clId="{C5EAB304-4D96-4093-A8B8-27BD45F1F3B6}" dt="2024-08-18T22:35:56.421" v="43" actId="26606"/>
          <ac:spMkLst>
            <pc:docMk/>
            <pc:sldMk cId="2301514154" sldId="258"/>
            <ac:spMk id="73" creationId="{6313CF8F-B436-401E-9575-DE0F8E8B5B17}"/>
          </ac:spMkLst>
        </pc:spChg>
        <pc:spChg chg="add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75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76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77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78" creationId="{8F7AFB9A-7364-478C-B48B-8523CDD9AE8D}"/>
          </ac:spMkLst>
        </pc:spChg>
        <pc:spChg chg="add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79" creationId="{36678033-86B6-40E6-BE90-78D8ED4E3A31}"/>
          </ac:spMkLst>
        </pc:spChg>
        <pc:spChg chg="add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80" creationId="{D2542E1A-076E-4A34-BB67-2BF961754E0C}"/>
          </ac:spMkLst>
        </pc:spChg>
        <pc:spChg chg="add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81" creationId="{75C56826-D4E5-42ED-8529-079651CB3005}"/>
          </ac:spMkLst>
        </pc:spChg>
        <pc:spChg chg="add">
          <ac:chgData name="Sukhendu Mondal" userId="9d9e0654-9993-49b1-944a-dad7b78faeaf" providerId="ADAL" clId="{C5EAB304-4D96-4093-A8B8-27BD45F1F3B6}" dt="2024-08-18T22:35:56.610" v="44" actId="26606"/>
          <ac:spMkLst>
            <pc:docMk/>
            <pc:sldMk cId="2301514154" sldId="258"/>
            <ac:spMk id="82" creationId="{82095FCE-EF05-4443-B97A-85DEE3A5CA17}"/>
          </ac:spMkLst>
        </pc:spChg>
        <pc:graphicFrameChg chg="mod ord modGraphic">
          <ac:chgData name="Sukhendu Mondal" userId="9d9e0654-9993-49b1-944a-dad7b78faeaf" providerId="ADAL" clId="{C5EAB304-4D96-4093-A8B8-27BD45F1F3B6}" dt="2024-08-18T22:35:56.610" v="44" actId="26606"/>
          <ac:graphicFrameMkLst>
            <pc:docMk/>
            <pc:sldMk cId="2301514154" sldId="258"/>
            <ac:graphicFrameMk id="49" creationId="{175215E2-BC7A-A1EB-0586-CFF600773650}"/>
          </ac:graphicFrameMkLst>
        </pc:graphicFrameChg>
        <pc:picChg chg="add mod ord">
          <ac:chgData name="Sukhendu Mondal" userId="9d9e0654-9993-49b1-944a-dad7b78faeaf" providerId="ADAL" clId="{C5EAB304-4D96-4093-A8B8-27BD45F1F3B6}" dt="2024-08-18T22:35:56.610" v="44" actId="26606"/>
          <ac:picMkLst>
            <pc:docMk/>
            <pc:sldMk cId="2301514154" sldId="258"/>
            <ac:picMk id="4" creationId="{CB272AD4-CBD8-A584-2586-B616A86BF2FC}"/>
          </ac:picMkLst>
        </pc:picChg>
        <pc:picChg chg="mod">
          <ac:chgData name="Sukhendu Mondal" userId="9d9e0654-9993-49b1-944a-dad7b78faeaf" providerId="ADAL" clId="{C5EAB304-4D96-4093-A8B8-27BD45F1F3B6}" dt="2024-08-18T22:35:56.610" v="44" actId="26606"/>
          <ac:picMkLst>
            <pc:docMk/>
            <pc:sldMk cId="2301514154" sldId="258"/>
            <ac:picMk id="5" creationId="{EB5B6F8D-3F07-26AC-4BD9-57F6C77F7A16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6:37.856" v="52" actId="26606"/>
        <pc:sldMkLst>
          <pc:docMk/>
          <pc:sldMk cId="3624721334" sldId="259"/>
        </pc:sldMkLst>
        <pc:spChg chg="add del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73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75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77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79" creationId="{2C9A9DA9-7DC8-488B-A882-123947B0F3D9}"/>
          </ac:spMkLst>
        </pc:spChg>
        <pc:spChg chg="add del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81" creationId="{57F6BDD4-E066-4008-8011-6CC31AEB4556}"/>
          </ac:spMkLst>
        </pc:spChg>
        <pc:spChg chg="add del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83" creationId="{2711A8FB-68FC-45FC-B01E-38F809E2D439}"/>
          </ac:spMkLst>
        </pc:spChg>
        <pc:spChg chg="add del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85" creationId="{2A865FE3-5FC9-4049-87CF-30019C46C0F5}"/>
          </ac:spMkLst>
        </pc:spChg>
        <pc:spChg chg="add del">
          <ac:chgData name="Sukhendu Mondal" userId="9d9e0654-9993-49b1-944a-dad7b78faeaf" providerId="ADAL" clId="{C5EAB304-4D96-4093-A8B8-27BD45F1F3B6}" dt="2024-08-18T22:36:20.302" v="47" actId="26606"/>
          <ac:spMkLst>
            <pc:docMk/>
            <pc:sldMk cId="3624721334" sldId="259"/>
            <ac:spMk id="90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6:20.302" v="47" actId="26606"/>
          <ac:spMkLst>
            <pc:docMk/>
            <pc:sldMk cId="3624721334" sldId="259"/>
            <ac:spMk id="92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6:20.302" v="47" actId="26606"/>
          <ac:spMkLst>
            <pc:docMk/>
            <pc:sldMk cId="3624721334" sldId="259"/>
            <ac:spMk id="94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6:20.302" v="47" actId="26606"/>
          <ac:spMkLst>
            <pc:docMk/>
            <pc:sldMk cId="3624721334" sldId="259"/>
            <ac:spMk id="96" creationId="{49B9E8A9-352D-4DCB-9485-C777000D4979}"/>
          </ac:spMkLst>
        </pc:spChg>
        <pc:spChg chg="add del">
          <ac:chgData name="Sukhendu Mondal" userId="9d9e0654-9993-49b1-944a-dad7b78faeaf" providerId="ADAL" clId="{C5EAB304-4D96-4093-A8B8-27BD45F1F3B6}" dt="2024-08-18T22:36:20.302" v="47" actId="26606"/>
          <ac:spMkLst>
            <pc:docMk/>
            <pc:sldMk cId="3624721334" sldId="259"/>
            <ac:spMk id="98" creationId="{C2A9B0E5-C2C1-4B85-99A9-117A659D5FE0}"/>
          </ac:spMkLst>
        </pc:spChg>
        <pc:spChg chg="add del">
          <ac:chgData name="Sukhendu Mondal" userId="9d9e0654-9993-49b1-944a-dad7b78faeaf" providerId="ADAL" clId="{C5EAB304-4D96-4093-A8B8-27BD45F1F3B6}" dt="2024-08-18T22:36:20.302" v="47" actId="26606"/>
          <ac:spMkLst>
            <pc:docMk/>
            <pc:sldMk cId="3624721334" sldId="259"/>
            <ac:spMk id="100" creationId="{3A8AEACA-9535-4BE8-A91B-8BE82BA54751}"/>
          </ac:spMkLst>
        </pc:spChg>
        <pc:spChg chg="add del">
          <ac:chgData name="Sukhendu Mondal" userId="9d9e0654-9993-49b1-944a-dad7b78faeaf" providerId="ADAL" clId="{C5EAB304-4D96-4093-A8B8-27BD45F1F3B6}" dt="2024-08-18T22:36:26.268" v="49" actId="26606"/>
          <ac:spMkLst>
            <pc:docMk/>
            <pc:sldMk cId="3624721334" sldId="259"/>
            <ac:spMk id="102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6:26.268" v="49" actId="26606"/>
          <ac:spMkLst>
            <pc:docMk/>
            <pc:sldMk cId="3624721334" sldId="259"/>
            <ac:spMk id="103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6:26.268" v="49" actId="26606"/>
          <ac:spMkLst>
            <pc:docMk/>
            <pc:sldMk cId="3624721334" sldId="259"/>
            <ac:spMk id="104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6:26.268" v="49" actId="26606"/>
          <ac:spMkLst>
            <pc:docMk/>
            <pc:sldMk cId="3624721334" sldId="259"/>
            <ac:spMk id="105" creationId="{38468727-63BE-4191-B4A6-C30C82C0E986}"/>
          </ac:spMkLst>
        </pc:spChg>
        <pc:spChg chg="add del">
          <ac:chgData name="Sukhendu Mondal" userId="9d9e0654-9993-49b1-944a-dad7b78faeaf" providerId="ADAL" clId="{C5EAB304-4D96-4093-A8B8-27BD45F1F3B6}" dt="2024-08-18T22:36:26.268" v="49" actId="26606"/>
          <ac:spMkLst>
            <pc:docMk/>
            <pc:sldMk cId="3624721334" sldId="259"/>
            <ac:spMk id="106" creationId="{9D355BB6-1BB8-4828-B246-CFB31742D7B8}"/>
          </ac:spMkLst>
        </pc:spChg>
        <pc:spChg chg="add del">
          <ac:chgData name="Sukhendu Mondal" userId="9d9e0654-9993-49b1-944a-dad7b78faeaf" providerId="ADAL" clId="{C5EAB304-4D96-4093-A8B8-27BD45F1F3B6}" dt="2024-08-18T22:36:26.268" v="49" actId="26606"/>
          <ac:spMkLst>
            <pc:docMk/>
            <pc:sldMk cId="3624721334" sldId="259"/>
            <ac:spMk id="107" creationId="{CA52A9B9-B2B3-46F0-9D53-0EFF9905BF8F}"/>
          </ac:spMkLst>
        </pc:spChg>
        <pc:spChg chg="add del">
          <ac:chgData name="Sukhendu Mondal" userId="9d9e0654-9993-49b1-944a-dad7b78faeaf" providerId="ADAL" clId="{C5EAB304-4D96-4093-A8B8-27BD45F1F3B6}" dt="2024-08-18T22:36:37.698" v="51" actId="26606"/>
          <ac:spMkLst>
            <pc:docMk/>
            <pc:sldMk cId="3624721334" sldId="259"/>
            <ac:spMk id="109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6:37.698" v="51" actId="26606"/>
          <ac:spMkLst>
            <pc:docMk/>
            <pc:sldMk cId="3624721334" sldId="259"/>
            <ac:spMk id="110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6:37.698" v="51" actId="26606"/>
          <ac:spMkLst>
            <pc:docMk/>
            <pc:sldMk cId="3624721334" sldId="259"/>
            <ac:spMk id="111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6:37.698" v="51" actId="26606"/>
          <ac:spMkLst>
            <pc:docMk/>
            <pc:sldMk cId="3624721334" sldId="259"/>
            <ac:spMk id="112" creationId="{E36BB3C5-822B-45E1-A81E-5CC3176C61A1}"/>
          </ac:spMkLst>
        </pc:spChg>
        <pc:spChg chg="add del">
          <ac:chgData name="Sukhendu Mondal" userId="9d9e0654-9993-49b1-944a-dad7b78faeaf" providerId="ADAL" clId="{C5EAB304-4D96-4093-A8B8-27BD45F1F3B6}" dt="2024-08-18T22:36:37.698" v="51" actId="26606"/>
          <ac:spMkLst>
            <pc:docMk/>
            <pc:sldMk cId="3624721334" sldId="259"/>
            <ac:spMk id="113" creationId="{FB39ECA9-4CDE-4883-98E8-287E905E9F07}"/>
          </ac:spMkLst>
        </pc:spChg>
        <pc:spChg chg="add del">
          <ac:chgData name="Sukhendu Mondal" userId="9d9e0654-9993-49b1-944a-dad7b78faeaf" providerId="ADAL" clId="{C5EAB304-4D96-4093-A8B8-27BD45F1F3B6}" dt="2024-08-18T22:36:37.698" v="51" actId="26606"/>
          <ac:spMkLst>
            <pc:docMk/>
            <pc:sldMk cId="3624721334" sldId="259"/>
            <ac:spMk id="114" creationId="{A67483D0-BAEB-4927-88AD-76F5DA8468DE}"/>
          </ac:spMkLst>
        </pc:spChg>
        <pc:spChg chg="add del">
          <ac:chgData name="Sukhendu Mondal" userId="9d9e0654-9993-49b1-944a-dad7b78faeaf" providerId="ADAL" clId="{C5EAB304-4D96-4093-A8B8-27BD45F1F3B6}" dt="2024-08-18T22:36:37.698" v="51" actId="26606"/>
          <ac:spMkLst>
            <pc:docMk/>
            <pc:sldMk cId="3624721334" sldId="259"/>
            <ac:spMk id="115" creationId="{0DBB7B12-4298-4CFB-B539-44A91C930328}"/>
          </ac:spMkLst>
        </pc:spChg>
        <pc:spChg chg="add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117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118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119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120" creationId="{49B9E8A9-352D-4DCB-9485-C777000D4979}"/>
          </ac:spMkLst>
        </pc:spChg>
        <pc:spChg chg="add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121" creationId="{C2A9B0E5-C2C1-4B85-99A9-117A659D5FE0}"/>
          </ac:spMkLst>
        </pc:spChg>
        <pc:spChg chg="add">
          <ac:chgData name="Sukhendu Mondal" userId="9d9e0654-9993-49b1-944a-dad7b78faeaf" providerId="ADAL" clId="{C5EAB304-4D96-4093-A8B8-27BD45F1F3B6}" dt="2024-08-18T22:36:37.856" v="52" actId="26606"/>
          <ac:spMkLst>
            <pc:docMk/>
            <pc:sldMk cId="3624721334" sldId="259"/>
            <ac:spMk id="122" creationId="{3A8AEACA-9535-4BE8-A91B-8BE82BA54751}"/>
          </ac:spMkLst>
        </pc:spChg>
        <pc:graphicFrameChg chg="mod ord modGraphic">
          <ac:chgData name="Sukhendu Mondal" userId="9d9e0654-9993-49b1-944a-dad7b78faeaf" providerId="ADAL" clId="{C5EAB304-4D96-4093-A8B8-27BD45F1F3B6}" dt="2024-08-18T22:36:37.856" v="52" actId="26606"/>
          <ac:graphicFrameMkLst>
            <pc:docMk/>
            <pc:sldMk cId="3624721334" sldId="259"/>
            <ac:graphicFrameMk id="29" creationId="{E08572C8-F02B-8260-068A-57EF38EEFB98}"/>
          </ac:graphicFrameMkLst>
        </pc:graphicFrameChg>
        <pc:picChg chg="add mod ord">
          <ac:chgData name="Sukhendu Mondal" userId="9d9e0654-9993-49b1-944a-dad7b78faeaf" providerId="ADAL" clId="{C5EAB304-4D96-4093-A8B8-27BD45F1F3B6}" dt="2024-08-18T22:36:37.856" v="52" actId="26606"/>
          <ac:picMkLst>
            <pc:docMk/>
            <pc:sldMk cId="3624721334" sldId="259"/>
            <ac:picMk id="4" creationId="{8D722E84-6739-401A-028D-01DFB6027E1E}"/>
          </ac:picMkLst>
        </pc:picChg>
        <pc:picChg chg="mod">
          <ac:chgData name="Sukhendu Mondal" userId="9d9e0654-9993-49b1-944a-dad7b78faeaf" providerId="ADAL" clId="{C5EAB304-4D96-4093-A8B8-27BD45F1F3B6}" dt="2024-08-18T22:36:37.856" v="52" actId="26606"/>
          <ac:picMkLst>
            <pc:docMk/>
            <pc:sldMk cId="3624721334" sldId="259"/>
            <ac:picMk id="27" creationId="{05B6D6B1-AF98-EC37-CA50-C57526EFB6D6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6:52.668" v="54" actId="26606"/>
        <pc:sldMkLst>
          <pc:docMk/>
          <pc:sldMk cId="1840896847" sldId="260"/>
        </pc:sldMkLst>
        <pc:spChg chg="del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10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12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14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16" creationId="{2C9A9DA9-7DC8-488B-A882-123947B0F3D9}"/>
          </ac:spMkLst>
        </pc:spChg>
        <pc:spChg chg="del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18" creationId="{57F6BDD4-E066-4008-8011-6CC31AEB4556}"/>
          </ac:spMkLst>
        </pc:spChg>
        <pc:spChg chg="del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20" creationId="{2711A8FB-68FC-45FC-B01E-38F809E2D439}"/>
          </ac:spMkLst>
        </pc:spChg>
        <pc:spChg chg="del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22" creationId="{2A865FE3-5FC9-4049-87CF-30019C46C0F5}"/>
          </ac:spMkLst>
        </pc:spChg>
        <pc:spChg chg="add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29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31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33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35" creationId="{B23FE733-F95B-4DF6-AFC5-BEEB3577C494}"/>
          </ac:spMkLst>
        </pc:spChg>
        <pc:spChg chg="add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37" creationId="{9080D120-BD54-46E1-BA37-82F5E8089E90}"/>
          </ac:spMkLst>
        </pc:spChg>
        <pc:spChg chg="add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39" creationId="{81D83946-74FA-498A-AC80-9926F041B5C5}"/>
          </ac:spMkLst>
        </pc:spChg>
        <pc:spChg chg="add">
          <ac:chgData name="Sukhendu Mondal" userId="9d9e0654-9993-49b1-944a-dad7b78faeaf" providerId="ADAL" clId="{C5EAB304-4D96-4093-A8B8-27BD45F1F3B6}" dt="2024-08-18T22:36:52.668" v="54" actId="26606"/>
          <ac:spMkLst>
            <pc:docMk/>
            <pc:sldMk cId="1840896847" sldId="260"/>
            <ac:spMk id="41" creationId="{5060D983-8B52-443A-8183-2A1DE05618B5}"/>
          </ac:spMkLst>
        </pc:spChg>
        <pc:graphicFrameChg chg="mod ord modGraphic">
          <ac:chgData name="Sukhendu Mondal" userId="9d9e0654-9993-49b1-944a-dad7b78faeaf" providerId="ADAL" clId="{C5EAB304-4D96-4093-A8B8-27BD45F1F3B6}" dt="2024-08-18T22:36:52.668" v="54" actId="26606"/>
          <ac:graphicFrameMkLst>
            <pc:docMk/>
            <pc:sldMk cId="1840896847" sldId="260"/>
            <ac:graphicFrameMk id="24" creationId="{95A6128E-ECF4-2852-62DA-70966E9566AB}"/>
          </ac:graphicFrameMkLst>
        </pc:graphicFrameChg>
        <pc:picChg chg="add mod">
          <ac:chgData name="Sukhendu Mondal" userId="9d9e0654-9993-49b1-944a-dad7b78faeaf" providerId="ADAL" clId="{C5EAB304-4D96-4093-A8B8-27BD45F1F3B6}" dt="2024-08-18T22:36:52.668" v="54" actId="26606"/>
          <ac:picMkLst>
            <pc:docMk/>
            <pc:sldMk cId="1840896847" sldId="260"/>
            <ac:picMk id="4" creationId="{6DFF0766-FD03-286C-FFFA-C774E383CFCE}"/>
          </ac:picMkLst>
        </pc:picChg>
        <pc:picChg chg="mod">
          <ac:chgData name="Sukhendu Mondal" userId="9d9e0654-9993-49b1-944a-dad7b78faeaf" providerId="ADAL" clId="{C5EAB304-4D96-4093-A8B8-27BD45F1F3B6}" dt="2024-08-18T22:36:52.668" v="54" actId="26606"/>
          <ac:picMkLst>
            <pc:docMk/>
            <pc:sldMk cId="1840896847" sldId="260"/>
            <ac:picMk id="7" creationId="{10063651-171E-4CC9-A45E-22EBEBF515C6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6:59.368" v="56" actId="26606"/>
        <pc:sldMkLst>
          <pc:docMk/>
          <pc:sldMk cId="2630873132" sldId="261"/>
        </pc:sldMkLst>
        <pc:spChg chg="del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9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11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13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15" creationId="{53B021B3-DE93-4AB7-8A18-CF5F1CED88B8}"/>
          </ac:spMkLst>
        </pc:spChg>
        <pc:spChg chg="del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17" creationId="{52D502E5-F6B4-4D58-B4AE-FC466FF15EE8}"/>
          </ac:spMkLst>
        </pc:spChg>
        <pc:spChg chg="del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19" creationId="{9DECDBF4-02B6-4BB4-B65B-B8107AD6A9E8}"/>
          </ac:spMkLst>
        </pc:spChg>
        <pc:spChg chg="add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24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26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28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30" creationId="{2C9A9DA9-7DC8-488B-A882-123947B0F3D9}"/>
          </ac:spMkLst>
        </pc:spChg>
        <pc:spChg chg="add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32" creationId="{57F6BDD4-E066-4008-8011-6CC31AEB4556}"/>
          </ac:spMkLst>
        </pc:spChg>
        <pc:spChg chg="add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34" creationId="{2711A8FB-68FC-45FC-B01E-38F809E2D439}"/>
          </ac:spMkLst>
        </pc:spChg>
        <pc:spChg chg="add">
          <ac:chgData name="Sukhendu Mondal" userId="9d9e0654-9993-49b1-944a-dad7b78faeaf" providerId="ADAL" clId="{C5EAB304-4D96-4093-A8B8-27BD45F1F3B6}" dt="2024-08-18T22:36:59.368" v="56" actId="26606"/>
          <ac:spMkLst>
            <pc:docMk/>
            <pc:sldMk cId="2630873132" sldId="261"/>
            <ac:spMk id="36" creationId="{2A865FE3-5FC9-4049-87CF-30019C46C0F5}"/>
          </ac:spMkLst>
        </pc:spChg>
        <pc:graphicFrameChg chg="mod ord modGraphic">
          <ac:chgData name="Sukhendu Mondal" userId="9d9e0654-9993-49b1-944a-dad7b78faeaf" providerId="ADAL" clId="{C5EAB304-4D96-4093-A8B8-27BD45F1F3B6}" dt="2024-08-18T22:36:59.368" v="56" actId="26606"/>
          <ac:graphicFrameMkLst>
            <pc:docMk/>
            <pc:sldMk cId="2630873132" sldId="261"/>
            <ac:graphicFrameMk id="5" creationId="{2EBDCF78-6C4E-E966-0400-A16415B484E6}"/>
          </ac:graphicFrameMkLst>
        </pc:graphicFrameChg>
        <pc:picChg chg="add mod">
          <ac:chgData name="Sukhendu Mondal" userId="9d9e0654-9993-49b1-944a-dad7b78faeaf" providerId="ADAL" clId="{C5EAB304-4D96-4093-A8B8-27BD45F1F3B6}" dt="2024-08-18T22:36:59.368" v="56" actId="26606"/>
          <ac:picMkLst>
            <pc:docMk/>
            <pc:sldMk cId="2630873132" sldId="261"/>
            <ac:picMk id="4" creationId="{CF4979E0-F13D-8BD0-112B-AB4BEF5210EF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7:10.396" v="58" actId="26606"/>
        <pc:sldMkLst>
          <pc:docMk/>
          <pc:sldMk cId="635729894" sldId="262"/>
        </pc:sldMkLst>
        <pc:spChg chg="del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21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22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23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24" creationId="{53B021B3-DE93-4AB7-8A18-CF5F1CED88B8}"/>
          </ac:spMkLst>
        </pc:spChg>
        <pc:spChg chg="del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25" creationId="{52D502E5-F6B4-4D58-B4AE-FC466FF15EE8}"/>
          </ac:spMkLst>
        </pc:spChg>
        <pc:spChg chg="del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26" creationId="{9DECDBF4-02B6-4BB4-B65B-B8107AD6A9E8}"/>
          </ac:spMkLst>
        </pc:spChg>
        <pc:spChg chg="add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32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34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36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38" creationId="{2C9A9DA9-7DC8-488B-A882-123947B0F3D9}"/>
          </ac:spMkLst>
        </pc:spChg>
        <pc:spChg chg="add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40" creationId="{57F6BDD4-E066-4008-8011-6CC31AEB4556}"/>
          </ac:spMkLst>
        </pc:spChg>
        <pc:spChg chg="add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42" creationId="{2711A8FB-68FC-45FC-B01E-38F809E2D439}"/>
          </ac:spMkLst>
        </pc:spChg>
        <pc:spChg chg="add">
          <ac:chgData name="Sukhendu Mondal" userId="9d9e0654-9993-49b1-944a-dad7b78faeaf" providerId="ADAL" clId="{C5EAB304-4D96-4093-A8B8-27BD45F1F3B6}" dt="2024-08-18T22:37:10.396" v="58" actId="26606"/>
          <ac:spMkLst>
            <pc:docMk/>
            <pc:sldMk cId="635729894" sldId="262"/>
            <ac:spMk id="44" creationId="{2A865FE3-5FC9-4049-87CF-30019C46C0F5}"/>
          </ac:spMkLst>
        </pc:spChg>
        <pc:graphicFrameChg chg="mod ord modGraphic">
          <ac:chgData name="Sukhendu Mondal" userId="9d9e0654-9993-49b1-944a-dad7b78faeaf" providerId="ADAL" clId="{C5EAB304-4D96-4093-A8B8-27BD45F1F3B6}" dt="2024-08-18T22:37:10.396" v="58" actId="26606"/>
          <ac:graphicFrameMkLst>
            <pc:docMk/>
            <pc:sldMk cId="635729894" sldId="262"/>
            <ac:graphicFrameMk id="27" creationId="{158B4905-D345-8835-388D-B96045A03FBF}"/>
          </ac:graphicFrameMkLst>
        </pc:graphicFrameChg>
        <pc:picChg chg="add mod">
          <ac:chgData name="Sukhendu Mondal" userId="9d9e0654-9993-49b1-944a-dad7b78faeaf" providerId="ADAL" clId="{C5EAB304-4D96-4093-A8B8-27BD45F1F3B6}" dt="2024-08-18T22:37:10.396" v="58" actId="26606"/>
          <ac:picMkLst>
            <pc:docMk/>
            <pc:sldMk cId="635729894" sldId="262"/>
            <ac:picMk id="4" creationId="{CD096870-EC99-6825-C542-D9806E3B6696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7:26.949" v="62" actId="26606"/>
        <pc:sldMkLst>
          <pc:docMk/>
          <pc:sldMk cId="1977525220" sldId="263"/>
        </pc:sldMkLst>
        <pc:spChg chg="add del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9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11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13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15" creationId="{8380AD67-C5CA-4918-B4BB-C359BB03EEDD}"/>
          </ac:spMkLst>
        </pc:spChg>
        <pc:spChg chg="add del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17" creationId="{EABAD4DA-87BA-4F70-9EF0-45C6BCF17823}"/>
          </ac:spMkLst>
        </pc:spChg>
        <pc:spChg chg="add del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19" creationId="{915128D9-2797-47FA-B6FE-EC24E6B8437A}"/>
          </ac:spMkLst>
        </pc:spChg>
        <pc:spChg chg="mod ord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31" creationId="{D5831022-8995-6DB1-F46D-71BC0C649CE8}"/>
          </ac:spMkLst>
        </pc:spChg>
        <pc:spChg chg="add del">
          <ac:chgData name="Sukhendu Mondal" userId="9d9e0654-9993-49b1-944a-dad7b78faeaf" providerId="ADAL" clId="{C5EAB304-4D96-4093-A8B8-27BD45F1F3B6}" dt="2024-08-18T22:37:26.932" v="61" actId="26606"/>
          <ac:spMkLst>
            <pc:docMk/>
            <pc:sldMk cId="1977525220" sldId="263"/>
            <ac:spMk id="36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7:26.932" v="61" actId="26606"/>
          <ac:spMkLst>
            <pc:docMk/>
            <pc:sldMk cId="1977525220" sldId="263"/>
            <ac:spMk id="38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7:26.932" v="61" actId="26606"/>
          <ac:spMkLst>
            <pc:docMk/>
            <pc:sldMk cId="1977525220" sldId="263"/>
            <ac:spMk id="40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7:26.932" v="61" actId="26606"/>
          <ac:spMkLst>
            <pc:docMk/>
            <pc:sldMk cId="1977525220" sldId="263"/>
            <ac:spMk id="42" creationId="{38468727-63BE-4191-B4A6-C30C82C0E986}"/>
          </ac:spMkLst>
        </pc:spChg>
        <pc:spChg chg="add del">
          <ac:chgData name="Sukhendu Mondal" userId="9d9e0654-9993-49b1-944a-dad7b78faeaf" providerId="ADAL" clId="{C5EAB304-4D96-4093-A8B8-27BD45F1F3B6}" dt="2024-08-18T22:37:26.932" v="61" actId="26606"/>
          <ac:spMkLst>
            <pc:docMk/>
            <pc:sldMk cId="1977525220" sldId="263"/>
            <ac:spMk id="44" creationId="{9D355BB6-1BB8-4828-B246-CFB31742D7B8}"/>
          </ac:spMkLst>
        </pc:spChg>
        <pc:spChg chg="add del">
          <ac:chgData name="Sukhendu Mondal" userId="9d9e0654-9993-49b1-944a-dad7b78faeaf" providerId="ADAL" clId="{C5EAB304-4D96-4093-A8B8-27BD45F1F3B6}" dt="2024-08-18T22:37:26.932" v="61" actId="26606"/>
          <ac:spMkLst>
            <pc:docMk/>
            <pc:sldMk cId="1977525220" sldId="263"/>
            <ac:spMk id="46" creationId="{CA52A9B9-B2B3-46F0-9D53-0EFF9905BF8F}"/>
          </ac:spMkLst>
        </pc:spChg>
        <pc:spChg chg="add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48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49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50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51" creationId="{49B9E8A9-352D-4DCB-9485-C777000D4979}"/>
          </ac:spMkLst>
        </pc:spChg>
        <pc:spChg chg="add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52" creationId="{C2A9B0E5-C2C1-4B85-99A9-117A659D5FE0}"/>
          </ac:spMkLst>
        </pc:spChg>
        <pc:spChg chg="add">
          <ac:chgData name="Sukhendu Mondal" userId="9d9e0654-9993-49b1-944a-dad7b78faeaf" providerId="ADAL" clId="{C5EAB304-4D96-4093-A8B8-27BD45F1F3B6}" dt="2024-08-18T22:37:26.949" v="62" actId="26606"/>
          <ac:spMkLst>
            <pc:docMk/>
            <pc:sldMk cId="1977525220" sldId="263"/>
            <ac:spMk id="53" creationId="{3A8AEACA-9535-4BE8-A91B-8BE82BA54751}"/>
          </ac:spMkLst>
        </pc:spChg>
        <pc:picChg chg="add mod">
          <ac:chgData name="Sukhendu Mondal" userId="9d9e0654-9993-49b1-944a-dad7b78faeaf" providerId="ADAL" clId="{C5EAB304-4D96-4093-A8B8-27BD45F1F3B6}" dt="2024-08-18T22:37:26.949" v="62" actId="26606"/>
          <ac:picMkLst>
            <pc:docMk/>
            <pc:sldMk cId="1977525220" sldId="263"/>
            <ac:picMk id="4" creationId="{8766B05C-899D-0237-BDE8-DA8BBF9E3F54}"/>
          </ac:picMkLst>
        </pc:picChg>
        <pc:picChg chg="mod ord">
          <ac:chgData name="Sukhendu Mondal" userId="9d9e0654-9993-49b1-944a-dad7b78faeaf" providerId="ADAL" clId="{C5EAB304-4D96-4093-A8B8-27BD45F1F3B6}" dt="2024-08-18T22:37:26.949" v="62" actId="26606"/>
          <ac:picMkLst>
            <pc:docMk/>
            <pc:sldMk cId="1977525220" sldId="263"/>
            <ac:picMk id="5" creationId="{B86BC025-2E71-694C-1185-86AE62F55AA4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7:40.792" v="64" actId="26606"/>
        <pc:sldMkLst>
          <pc:docMk/>
          <pc:sldMk cId="909234599" sldId="264"/>
        </pc:sldMkLst>
        <pc:spChg chg="mod ord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3" creationId="{D90744A6-FB5B-4F3B-D7B9-24EEC87E3E6F}"/>
          </ac:spMkLst>
        </pc:spChg>
        <pc:spChg chg="del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40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41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42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43" creationId="{2C9A9DA9-7DC8-488B-A882-123947B0F3D9}"/>
          </ac:spMkLst>
        </pc:spChg>
        <pc:spChg chg="del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44" creationId="{57F6BDD4-E066-4008-8011-6CC31AEB4556}"/>
          </ac:spMkLst>
        </pc:spChg>
        <pc:spChg chg="del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45" creationId="{2711A8FB-68FC-45FC-B01E-38F809E2D439}"/>
          </ac:spMkLst>
        </pc:spChg>
        <pc:spChg chg="del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46" creationId="{2A865FE3-5FC9-4049-87CF-30019C46C0F5}"/>
          </ac:spMkLst>
        </pc:spChg>
        <pc:spChg chg="add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51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53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55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57" creationId="{DB90EDA9-2517-46EC-B6D4-3918D04786C1}"/>
          </ac:spMkLst>
        </pc:spChg>
        <pc:spChg chg="add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59" creationId="{D449B1F2-532C-44C7-8AC7-28EA15EE02CB}"/>
          </ac:spMkLst>
        </pc:spChg>
        <pc:spChg chg="add">
          <ac:chgData name="Sukhendu Mondal" userId="9d9e0654-9993-49b1-944a-dad7b78faeaf" providerId="ADAL" clId="{C5EAB304-4D96-4093-A8B8-27BD45F1F3B6}" dt="2024-08-18T22:37:40.792" v="64" actId="26606"/>
          <ac:spMkLst>
            <pc:docMk/>
            <pc:sldMk cId="909234599" sldId="264"/>
            <ac:spMk id="61" creationId="{EE7D3784-5CF9-4282-9B1C-523957852BF6}"/>
          </ac:spMkLst>
        </pc:spChg>
        <pc:picChg chg="add mod">
          <ac:chgData name="Sukhendu Mondal" userId="9d9e0654-9993-49b1-944a-dad7b78faeaf" providerId="ADAL" clId="{C5EAB304-4D96-4093-A8B8-27BD45F1F3B6}" dt="2024-08-18T22:37:40.792" v="64" actId="26606"/>
          <ac:picMkLst>
            <pc:docMk/>
            <pc:sldMk cId="909234599" sldId="264"/>
            <ac:picMk id="4" creationId="{7819791F-1177-013E-5306-8B29E2C1072B}"/>
          </ac:picMkLst>
        </pc:picChg>
        <pc:picChg chg="mod">
          <ac:chgData name="Sukhendu Mondal" userId="9d9e0654-9993-49b1-944a-dad7b78faeaf" providerId="ADAL" clId="{C5EAB304-4D96-4093-A8B8-27BD45F1F3B6}" dt="2024-08-18T22:37:40.792" v="64" actId="26606"/>
          <ac:picMkLst>
            <pc:docMk/>
            <pc:sldMk cId="909234599" sldId="264"/>
            <ac:picMk id="5" creationId="{E471BBE7-DF40-37CF-8F7A-FCC032AF257C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7:57.085" v="66" actId="26606"/>
        <pc:sldMkLst>
          <pc:docMk/>
          <pc:sldMk cId="654265524" sldId="265"/>
        </pc:sldMkLst>
        <pc:spChg chg="del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9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11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13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15" creationId="{AFF8D2E5-2C4E-47B1-930B-6C82B7C31331}"/>
          </ac:spMkLst>
        </pc:spChg>
        <pc:spChg chg="del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17" creationId="{801E4ADA-0EA9-4930-846E-3C11E8BED6DD}"/>
          </ac:spMkLst>
        </pc:spChg>
        <pc:spChg chg="del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19" creationId="{FB92FFCE-0C90-454E-AA25-D4EE9A6C39C5}"/>
          </ac:spMkLst>
        </pc:spChg>
        <pc:spChg chg="add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24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26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28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30" creationId="{5DF40726-9B19-4165-9C26-757D16E19E23}"/>
          </ac:spMkLst>
        </pc:spChg>
        <pc:spChg chg="add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32" creationId="{2089CB41-F399-4AEB-980C-5BFB1049CBED}"/>
          </ac:spMkLst>
        </pc:spChg>
        <pc:spChg chg="add">
          <ac:chgData name="Sukhendu Mondal" userId="9d9e0654-9993-49b1-944a-dad7b78faeaf" providerId="ADAL" clId="{C5EAB304-4D96-4093-A8B8-27BD45F1F3B6}" dt="2024-08-18T22:37:57.085" v="66" actId="26606"/>
          <ac:spMkLst>
            <pc:docMk/>
            <pc:sldMk cId="654265524" sldId="265"/>
            <ac:spMk id="34" creationId="{1BFC967B-3DD6-463D-9DB9-6E4419AE0DAA}"/>
          </ac:spMkLst>
        </pc:spChg>
        <pc:graphicFrameChg chg="mod ord modGraphic">
          <ac:chgData name="Sukhendu Mondal" userId="9d9e0654-9993-49b1-944a-dad7b78faeaf" providerId="ADAL" clId="{C5EAB304-4D96-4093-A8B8-27BD45F1F3B6}" dt="2024-08-18T22:37:57.085" v="66" actId="26606"/>
          <ac:graphicFrameMkLst>
            <pc:docMk/>
            <pc:sldMk cId="654265524" sldId="265"/>
            <ac:graphicFrameMk id="5" creationId="{3A17C0E7-8470-50F8-844D-D03B54667766}"/>
          </ac:graphicFrameMkLst>
        </pc:graphicFrameChg>
        <pc:picChg chg="add mod">
          <ac:chgData name="Sukhendu Mondal" userId="9d9e0654-9993-49b1-944a-dad7b78faeaf" providerId="ADAL" clId="{C5EAB304-4D96-4093-A8B8-27BD45F1F3B6}" dt="2024-08-18T22:37:57.085" v="66" actId="26606"/>
          <ac:picMkLst>
            <pc:docMk/>
            <pc:sldMk cId="654265524" sldId="265"/>
            <ac:picMk id="4" creationId="{B55F96D7-D4C8-10CE-F223-EBEEA96BC7CB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3:11:28.566" v="146" actId="20577"/>
        <pc:sldMkLst>
          <pc:docMk/>
          <pc:sldMk cId="1642362196" sldId="267"/>
        </pc:sldMkLst>
        <pc:spChg chg="del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51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52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53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54" creationId="{2C9A9DA9-7DC8-488B-A882-123947B0F3D9}"/>
          </ac:spMkLst>
        </pc:spChg>
        <pc:spChg chg="del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55" creationId="{57F6BDD4-E066-4008-8011-6CC31AEB4556}"/>
          </ac:spMkLst>
        </pc:spChg>
        <pc:spChg chg="del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56" creationId="{2711A8FB-68FC-45FC-B01E-38F809E2D439}"/>
          </ac:spMkLst>
        </pc:spChg>
        <pc:spChg chg="del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57" creationId="{2A865FE3-5FC9-4049-87CF-30019C46C0F5}"/>
          </ac:spMkLst>
        </pc:spChg>
        <pc:spChg chg="add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62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64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66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68" creationId="{B23FE733-F95B-4DF6-AFC5-BEEB3577C494}"/>
          </ac:spMkLst>
        </pc:spChg>
        <pc:spChg chg="add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70" creationId="{9080D120-BD54-46E1-BA37-82F5E8089E90}"/>
          </ac:spMkLst>
        </pc:spChg>
        <pc:spChg chg="add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72" creationId="{81D83946-74FA-498A-AC80-9926F041B5C5}"/>
          </ac:spMkLst>
        </pc:spChg>
        <pc:spChg chg="add">
          <ac:chgData name="Sukhendu Mondal" userId="9d9e0654-9993-49b1-944a-dad7b78faeaf" providerId="ADAL" clId="{C5EAB304-4D96-4093-A8B8-27BD45F1F3B6}" dt="2024-08-18T22:38:05.224" v="68" actId="26606"/>
          <ac:spMkLst>
            <pc:docMk/>
            <pc:sldMk cId="1642362196" sldId="267"/>
            <ac:spMk id="74" creationId="{5060D983-8B52-443A-8183-2A1DE05618B5}"/>
          </ac:spMkLst>
        </pc:spChg>
        <pc:graphicFrameChg chg="mod ord modGraphic">
          <ac:chgData name="Sukhendu Mondal" userId="9d9e0654-9993-49b1-944a-dad7b78faeaf" providerId="ADAL" clId="{C5EAB304-4D96-4093-A8B8-27BD45F1F3B6}" dt="2024-08-18T23:11:28.566" v="146" actId="20577"/>
          <ac:graphicFrameMkLst>
            <pc:docMk/>
            <pc:sldMk cId="1642362196" sldId="267"/>
            <ac:graphicFrameMk id="34" creationId="{D33A0252-217A-DD8C-35BE-291BE50B68C4}"/>
          </ac:graphicFrameMkLst>
        </pc:graphicFrameChg>
        <pc:picChg chg="add mod">
          <ac:chgData name="Sukhendu Mondal" userId="9d9e0654-9993-49b1-944a-dad7b78faeaf" providerId="ADAL" clId="{C5EAB304-4D96-4093-A8B8-27BD45F1F3B6}" dt="2024-08-18T22:38:05.224" v="68" actId="26606"/>
          <ac:picMkLst>
            <pc:docMk/>
            <pc:sldMk cId="1642362196" sldId="267"/>
            <ac:picMk id="4" creationId="{42129DA6-E526-10D0-7859-08365BAC449D}"/>
          </ac:picMkLst>
        </pc:picChg>
        <pc:picChg chg="mod">
          <ac:chgData name="Sukhendu Mondal" userId="9d9e0654-9993-49b1-944a-dad7b78faeaf" providerId="ADAL" clId="{C5EAB304-4D96-4093-A8B8-27BD45F1F3B6}" dt="2024-08-18T22:38:05.224" v="68" actId="26606"/>
          <ac:picMkLst>
            <pc:docMk/>
            <pc:sldMk cId="1642362196" sldId="267"/>
            <ac:picMk id="7" creationId="{B6134ACD-FFB0-335D-D26C-51F81F5499DE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8:23.995" v="70" actId="26606"/>
        <pc:sldMkLst>
          <pc:docMk/>
          <pc:sldMk cId="224910154" sldId="269"/>
        </pc:sldMkLst>
        <pc:spChg chg="mod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3" creationId="{3ED561F1-26F3-C06B-8D68-304B4BAAB1C7}"/>
          </ac:spMkLst>
        </pc:spChg>
        <pc:spChg chg="del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24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26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28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30" creationId="{2C9A9DA9-7DC8-488B-A882-123947B0F3D9}"/>
          </ac:spMkLst>
        </pc:spChg>
        <pc:spChg chg="del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32" creationId="{57F6BDD4-E066-4008-8011-6CC31AEB4556}"/>
          </ac:spMkLst>
        </pc:spChg>
        <pc:spChg chg="del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34" creationId="{2711A8FB-68FC-45FC-B01E-38F809E2D439}"/>
          </ac:spMkLst>
        </pc:spChg>
        <pc:spChg chg="del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36" creationId="{2A865FE3-5FC9-4049-87CF-30019C46C0F5}"/>
          </ac:spMkLst>
        </pc:spChg>
        <pc:spChg chg="add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41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43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45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47" creationId="{8F7AFB9A-7364-478C-B48B-8523CDD9AE8D}"/>
          </ac:spMkLst>
        </pc:spChg>
        <pc:spChg chg="add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49" creationId="{36678033-86B6-40E6-BE90-78D8ED4E3A31}"/>
          </ac:spMkLst>
        </pc:spChg>
        <pc:spChg chg="add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51" creationId="{D2542E1A-076E-4A34-BB67-2BF961754E0C}"/>
          </ac:spMkLst>
        </pc:spChg>
        <pc:spChg chg="add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53" creationId="{75C56826-D4E5-42ED-8529-079651CB3005}"/>
          </ac:spMkLst>
        </pc:spChg>
        <pc:spChg chg="add">
          <ac:chgData name="Sukhendu Mondal" userId="9d9e0654-9993-49b1-944a-dad7b78faeaf" providerId="ADAL" clId="{C5EAB304-4D96-4093-A8B8-27BD45F1F3B6}" dt="2024-08-18T22:38:23.995" v="70" actId="26606"/>
          <ac:spMkLst>
            <pc:docMk/>
            <pc:sldMk cId="224910154" sldId="269"/>
            <ac:spMk id="55" creationId="{82095FCE-EF05-4443-B97A-85DEE3A5CA17}"/>
          </ac:spMkLst>
        </pc:spChg>
        <pc:picChg chg="add mod">
          <ac:chgData name="Sukhendu Mondal" userId="9d9e0654-9993-49b1-944a-dad7b78faeaf" providerId="ADAL" clId="{C5EAB304-4D96-4093-A8B8-27BD45F1F3B6}" dt="2024-08-18T22:38:23.995" v="70" actId="26606"/>
          <ac:picMkLst>
            <pc:docMk/>
            <pc:sldMk cId="224910154" sldId="269"/>
            <ac:picMk id="4" creationId="{9511E0D9-A529-8446-BB91-707832EA2102}"/>
          </ac:picMkLst>
        </pc:picChg>
        <pc:picChg chg="mod ord">
          <ac:chgData name="Sukhendu Mondal" userId="9d9e0654-9993-49b1-944a-dad7b78faeaf" providerId="ADAL" clId="{C5EAB304-4D96-4093-A8B8-27BD45F1F3B6}" dt="2024-08-18T22:38:23.995" v="70" actId="26606"/>
          <ac:picMkLst>
            <pc:docMk/>
            <pc:sldMk cId="224910154" sldId="269"/>
            <ac:picMk id="5" creationId="{5491FD4B-CF4E-EC12-6D01-E8A7125305C2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8:42.025" v="72" actId="26606"/>
        <pc:sldMkLst>
          <pc:docMk/>
          <pc:sldMk cId="3439804875" sldId="270"/>
        </pc:sldMkLst>
        <pc:spChg chg="mod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3" creationId="{9DD2BA78-65A0-B536-36C4-398CB8DDD7B9}"/>
          </ac:spMkLst>
        </pc:spChg>
        <pc:spChg chg="del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24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26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28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30" creationId="{F94AA2BD-2E3F-4B1D-8127-5744B8115311}"/>
          </ac:spMkLst>
        </pc:spChg>
        <pc:spChg chg="del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32" creationId="{4BD02261-2DC8-4AA8-9E16-7751AE892445}"/>
          </ac:spMkLst>
        </pc:spChg>
        <pc:spChg chg="del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34" creationId="{3D752CF2-2291-40B5-B462-C17B174C10BC}"/>
          </ac:spMkLst>
        </pc:spChg>
        <pc:spChg chg="add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39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41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43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45" creationId="{49B9E8A9-352D-4DCB-9485-C777000D4979}"/>
          </ac:spMkLst>
        </pc:spChg>
        <pc:spChg chg="add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47" creationId="{C2A9B0E5-C2C1-4B85-99A9-117A659D5FE0}"/>
          </ac:spMkLst>
        </pc:spChg>
        <pc:spChg chg="add">
          <ac:chgData name="Sukhendu Mondal" userId="9d9e0654-9993-49b1-944a-dad7b78faeaf" providerId="ADAL" clId="{C5EAB304-4D96-4093-A8B8-27BD45F1F3B6}" dt="2024-08-18T22:38:42.025" v="72" actId="26606"/>
          <ac:spMkLst>
            <pc:docMk/>
            <pc:sldMk cId="3439804875" sldId="270"/>
            <ac:spMk id="49" creationId="{3A8AEACA-9535-4BE8-A91B-8BE82BA54751}"/>
          </ac:spMkLst>
        </pc:spChg>
        <pc:picChg chg="add mod ord">
          <ac:chgData name="Sukhendu Mondal" userId="9d9e0654-9993-49b1-944a-dad7b78faeaf" providerId="ADAL" clId="{C5EAB304-4D96-4093-A8B8-27BD45F1F3B6}" dt="2024-08-18T22:38:42.025" v="72" actId="26606"/>
          <ac:picMkLst>
            <pc:docMk/>
            <pc:sldMk cId="3439804875" sldId="270"/>
            <ac:picMk id="4" creationId="{CB440AD4-B870-1710-2AEC-60C588B2F088}"/>
          </ac:picMkLst>
        </pc:picChg>
        <pc:picChg chg="mod">
          <ac:chgData name="Sukhendu Mondal" userId="9d9e0654-9993-49b1-944a-dad7b78faeaf" providerId="ADAL" clId="{C5EAB304-4D96-4093-A8B8-27BD45F1F3B6}" dt="2024-08-18T22:38:42.025" v="72" actId="26606"/>
          <ac:picMkLst>
            <pc:docMk/>
            <pc:sldMk cId="3439804875" sldId="270"/>
            <ac:picMk id="5" creationId="{6BAC483F-81D0-06C4-056F-6FA7513F8970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9:15.942" v="78" actId="26606"/>
        <pc:sldMkLst>
          <pc:docMk/>
          <pc:sldMk cId="4229073084" sldId="271"/>
        </pc:sldMkLst>
        <pc:spChg chg="add del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21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22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23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24" creationId="{53B021B3-DE93-4AB7-8A18-CF5F1CED88B8}"/>
          </ac:spMkLst>
        </pc:spChg>
        <pc:spChg chg="add del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25" creationId="{52D502E5-F6B4-4D58-B4AE-FC466FF15EE8}"/>
          </ac:spMkLst>
        </pc:spChg>
        <pc:spChg chg="add del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26" creationId="{9DECDBF4-02B6-4BB4-B65B-B8107AD6A9E8}"/>
          </ac:spMkLst>
        </pc:spChg>
        <pc:spChg chg="add del">
          <ac:chgData name="Sukhendu Mondal" userId="9d9e0654-9993-49b1-944a-dad7b78faeaf" providerId="ADAL" clId="{C5EAB304-4D96-4093-A8B8-27BD45F1F3B6}" dt="2024-08-18T22:39:08.365" v="75" actId="26606"/>
          <ac:spMkLst>
            <pc:docMk/>
            <pc:sldMk cId="4229073084" sldId="271"/>
            <ac:spMk id="32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9:08.365" v="75" actId="26606"/>
          <ac:spMkLst>
            <pc:docMk/>
            <pc:sldMk cId="4229073084" sldId="271"/>
            <ac:spMk id="34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9:08.365" v="75" actId="26606"/>
          <ac:spMkLst>
            <pc:docMk/>
            <pc:sldMk cId="4229073084" sldId="271"/>
            <ac:spMk id="36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9:08.365" v="75" actId="26606"/>
          <ac:spMkLst>
            <pc:docMk/>
            <pc:sldMk cId="4229073084" sldId="271"/>
            <ac:spMk id="38" creationId="{F94AA2BD-2E3F-4B1D-8127-5744B8115311}"/>
          </ac:spMkLst>
        </pc:spChg>
        <pc:spChg chg="add del">
          <ac:chgData name="Sukhendu Mondal" userId="9d9e0654-9993-49b1-944a-dad7b78faeaf" providerId="ADAL" clId="{C5EAB304-4D96-4093-A8B8-27BD45F1F3B6}" dt="2024-08-18T22:39:08.365" v="75" actId="26606"/>
          <ac:spMkLst>
            <pc:docMk/>
            <pc:sldMk cId="4229073084" sldId="271"/>
            <ac:spMk id="40" creationId="{4BD02261-2DC8-4AA8-9E16-7751AE892445}"/>
          </ac:spMkLst>
        </pc:spChg>
        <pc:spChg chg="add del">
          <ac:chgData name="Sukhendu Mondal" userId="9d9e0654-9993-49b1-944a-dad7b78faeaf" providerId="ADAL" clId="{C5EAB304-4D96-4093-A8B8-27BD45F1F3B6}" dt="2024-08-18T22:39:08.365" v="75" actId="26606"/>
          <ac:spMkLst>
            <pc:docMk/>
            <pc:sldMk cId="4229073084" sldId="271"/>
            <ac:spMk id="42" creationId="{3D752CF2-2291-40B5-B462-C17B174C10BC}"/>
          </ac:spMkLst>
        </pc:spChg>
        <pc:spChg chg="add del">
          <ac:chgData name="Sukhendu Mondal" userId="9d9e0654-9993-49b1-944a-dad7b78faeaf" providerId="ADAL" clId="{C5EAB304-4D96-4093-A8B8-27BD45F1F3B6}" dt="2024-08-18T22:39:15.872" v="77" actId="26606"/>
          <ac:spMkLst>
            <pc:docMk/>
            <pc:sldMk cId="4229073084" sldId="271"/>
            <ac:spMk id="44" creationId="{2D6FBB9D-1CAA-4D05-AB33-BABDFE17B843}"/>
          </ac:spMkLst>
        </pc:spChg>
        <pc:spChg chg="add del">
          <ac:chgData name="Sukhendu Mondal" userId="9d9e0654-9993-49b1-944a-dad7b78faeaf" providerId="ADAL" clId="{C5EAB304-4D96-4093-A8B8-27BD45F1F3B6}" dt="2024-08-18T22:39:15.872" v="77" actId="26606"/>
          <ac:spMkLst>
            <pc:docMk/>
            <pc:sldMk cId="4229073084" sldId="271"/>
            <ac:spMk id="45" creationId="{04727B71-B4B6-4823-80A1-68C40B475118}"/>
          </ac:spMkLst>
        </pc:spChg>
        <pc:spChg chg="add del">
          <ac:chgData name="Sukhendu Mondal" userId="9d9e0654-9993-49b1-944a-dad7b78faeaf" providerId="ADAL" clId="{C5EAB304-4D96-4093-A8B8-27BD45F1F3B6}" dt="2024-08-18T22:39:15.872" v="77" actId="26606"/>
          <ac:spMkLst>
            <pc:docMk/>
            <pc:sldMk cId="4229073084" sldId="271"/>
            <ac:spMk id="46" creationId="{79A6DB05-9FB5-4B07-8675-74C23D4FD89D}"/>
          </ac:spMkLst>
        </pc:spChg>
        <pc:spChg chg="add del">
          <ac:chgData name="Sukhendu Mondal" userId="9d9e0654-9993-49b1-944a-dad7b78faeaf" providerId="ADAL" clId="{C5EAB304-4D96-4093-A8B8-27BD45F1F3B6}" dt="2024-08-18T22:39:15.872" v="77" actId="26606"/>
          <ac:spMkLst>
            <pc:docMk/>
            <pc:sldMk cId="4229073084" sldId="271"/>
            <ac:spMk id="47" creationId="{5DF40726-9B19-4165-9C26-757D16E19E23}"/>
          </ac:spMkLst>
        </pc:spChg>
        <pc:spChg chg="add del">
          <ac:chgData name="Sukhendu Mondal" userId="9d9e0654-9993-49b1-944a-dad7b78faeaf" providerId="ADAL" clId="{C5EAB304-4D96-4093-A8B8-27BD45F1F3B6}" dt="2024-08-18T22:39:15.872" v="77" actId="26606"/>
          <ac:spMkLst>
            <pc:docMk/>
            <pc:sldMk cId="4229073084" sldId="271"/>
            <ac:spMk id="48" creationId="{2089CB41-F399-4AEB-980C-5BFB1049CBED}"/>
          </ac:spMkLst>
        </pc:spChg>
        <pc:spChg chg="add del">
          <ac:chgData name="Sukhendu Mondal" userId="9d9e0654-9993-49b1-944a-dad7b78faeaf" providerId="ADAL" clId="{C5EAB304-4D96-4093-A8B8-27BD45F1F3B6}" dt="2024-08-18T22:39:15.872" v="77" actId="26606"/>
          <ac:spMkLst>
            <pc:docMk/>
            <pc:sldMk cId="4229073084" sldId="271"/>
            <ac:spMk id="49" creationId="{1BFC967B-3DD6-463D-9DB9-6E4419AE0DAA}"/>
          </ac:spMkLst>
        </pc:spChg>
        <pc:spChg chg="add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51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52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53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54" creationId="{2C9A9DA9-7DC8-488B-A882-123947B0F3D9}"/>
          </ac:spMkLst>
        </pc:spChg>
        <pc:spChg chg="add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55" creationId="{57F6BDD4-E066-4008-8011-6CC31AEB4556}"/>
          </ac:spMkLst>
        </pc:spChg>
        <pc:spChg chg="add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56" creationId="{2711A8FB-68FC-45FC-B01E-38F809E2D439}"/>
          </ac:spMkLst>
        </pc:spChg>
        <pc:spChg chg="add">
          <ac:chgData name="Sukhendu Mondal" userId="9d9e0654-9993-49b1-944a-dad7b78faeaf" providerId="ADAL" clId="{C5EAB304-4D96-4093-A8B8-27BD45F1F3B6}" dt="2024-08-18T22:39:15.942" v="78" actId="26606"/>
          <ac:spMkLst>
            <pc:docMk/>
            <pc:sldMk cId="4229073084" sldId="271"/>
            <ac:spMk id="57" creationId="{2A865FE3-5FC9-4049-87CF-30019C46C0F5}"/>
          </ac:spMkLst>
        </pc:spChg>
        <pc:graphicFrameChg chg="mod ord modGraphic">
          <ac:chgData name="Sukhendu Mondal" userId="9d9e0654-9993-49b1-944a-dad7b78faeaf" providerId="ADAL" clId="{C5EAB304-4D96-4093-A8B8-27BD45F1F3B6}" dt="2024-08-18T22:39:15.942" v="78" actId="26606"/>
          <ac:graphicFrameMkLst>
            <pc:docMk/>
            <pc:sldMk cId="4229073084" sldId="271"/>
            <ac:graphicFrameMk id="27" creationId="{D7146AE1-6E0A-47E4-4A31-EC591C9A6C5F}"/>
          </ac:graphicFrameMkLst>
        </pc:graphicFrameChg>
        <pc:picChg chg="add mod">
          <ac:chgData name="Sukhendu Mondal" userId="9d9e0654-9993-49b1-944a-dad7b78faeaf" providerId="ADAL" clId="{C5EAB304-4D96-4093-A8B8-27BD45F1F3B6}" dt="2024-08-18T22:39:15.942" v="78" actId="26606"/>
          <ac:picMkLst>
            <pc:docMk/>
            <pc:sldMk cId="4229073084" sldId="271"/>
            <ac:picMk id="4" creationId="{E4BDFAA0-C9DE-DA72-7F55-F2F8C9D4BA6E}"/>
          </ac:picMkLst>
        </pc:picChg>
      </pc:sldChg>
      <pc:sldChg chg="addSp delSp modSp mod">
        <pc:chgData name="Sukhendu Mondal" userId="9d9e0654-9993-49b1-944a-dad7b78faeaf" providerId="ADAL" clId="{C5EAB304-4D96-4093-A8B8-27BD45F1F3B6}" dt="2024-08-18T22:39:26.523" v="80" actId="26606"/>
        <pc:sldMkLst>
          <pc:docMk/>
          <pc:sldMk cId="3834431919" sldId="272"/>
        </pc:sldMkLst>
        <pc:spChg chg="mod ord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3" creationId="{B8808A79-4CCE-32C2-8354-FD841FBF53AE}"/>
          </ac:spMkLst>
        </pc:spChg>
        <pc:spChg chg="del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38" creationId="{2D6FBB9D-1CAA-4D05-AB33-BABDFE17B843}"/>
          </ac:spMkLst>
        </pc:spChg>
        <pc:spChg chg="del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39" creationId="{04727B71-B4B6-4823-80A1-68C40B475118}"/>
          </ac:spMkLst>
        </pc:spChg>
        <pc:spChg chg="del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40" creationId="{79A6DB05-9FB5-4B07-8675-74C23D4FD89D}"/>
          </ac:spMkLst>
        </pc:spChg>
        <pc:spChg chg="del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41" creationId="{F94AA2BD-2E3F-4B1D-8127-5744B8115311}"/>
          </ac:spMkLst>
        </pc:spChg>
        <pc:spChg chg="del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42" creationId="{4BD02261-2DC8-4AA8-9E16-7751AE892445}"/>
          </ac:spMkLst>
        </pc:spChg>
        <pc:spChg chg="del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43" creationId="{3D752CF2-2291-40B5-B462-C17B174C10BC}"/>
          </ac:spMkLst>
        </pc:spChg>
        <pc:spChg chg="add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48" creationId="{2D6FBB9D-1CAA-4D05-AB33-BABDFE17B843}"/>
          </ac:spMkLst>
        </pc:spChg>
        <pc:spChg chg="add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50" creationId="{04727B71-B4B6-4823-80A1-68C40B475118}"/>
          </ac:spMkLst>
        </pc:spChg>
        <pc:spChg chg="add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52" creationId="{79A6DB05-9FB5-4B07-8675-74C23D4FD89D}"/>
          </ac:spMkLst>
        </pc:spChg>
        <pc:spChg chg="add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54" creationId="{DB90EDA9-2517-46EC-B6D4-3918D04786C1}"/>
          </ac:spMkLst>
        </pc:spChg>
        <pc:spChg chg="add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56" creationId="{D449B1F2-532C-44C7-8AC7-28EA15EE02CB}"/>
          </ac:spMkLst>
        </pc:spChg>
        <pc:spChg chg="add">
          <ac:chgData name="Sukhendu Mondal" userId="9d9e0654-9993-49b1-944a-dad7b78faeaf" providerId="ADAL" clId="{C5EAB304-4D96-4093-A8B8-27BD45F1F3B6}" dt="2024-08-18T22:39:26.523" v="80" actId="26606"/>
          <ac:spMkLst>
            <pc:docMk/>
            <pc:sldMk cId="3834431919" sldId="272"/>
            <ac:spMk id="58" creationId="{EE7D3784-5CF9-4282-9B1C-523957852BF6}"/>
          </ac:spMkLst>
        </pc:spChg>
        <pc:picChg chg="add mod">
          <ac:chgData name="Sukhendu Mondal" userId="9d9e0654-9993-49b1-944a-dad7b78faeaf" providerId="ADAL" clId="{C5EAB304-4D96-4093-A8B8-27BD45F1F3B6}" dt="2024-08-18T22:39:26.523" v="80" actId="26606"/>
          <ac:picMkLst>
            <pc:docMk/>
            <pc:sldMk cId="3834431919" sldId="272"/>
            <ac:picMk id="4" creationId="{3A6AE9FC-694C-4337-7A29-666B53684F22}"/>
          </ac:picMkLst>
        </pc:picChg>
        <pc:picChg chg="mod">
          <ac:chgData name="Sukhendu Mondal" userId="9d9e0654-9993-49b1-944a-dad7b78faeaf" providerId="ADAL" clId="{C5EAB304-4D96-4093-A8B8-27BD45F1F3B6}" dt="2024-08-18T22:39:26.523" v="80" actId="26606"/>
          <ac:picMkLst>
            <pc:docMk/>
            <pc:sldMk cId="3834431919" sldId="272"/>
            <ac:picMk id="5" creationId="{1CA52099-199D-0A0D-9D70-0827CAA3E2EA}"/>
          </ac:picMkLst>
        </pc:picChg>
      </pc:sldChg>
      <pc:sldChg chg="addSp delSp modSp add mod">
        <pc:chgData name="Sukhendu Mondal" userId="9d9e0654-9993-49b1-944a-dad7b78faeaf" providerId="ADAL" clId="{C5EAB304-4D96-4093-A8B8-27BD45F1F3B6}" dt="2024-08-18T22:34:59.221" v="34" actId="26606"/>
        <pc:sldMkLst>
          <pc:docMk/>
          <pc:sldMk cId="2694795092" sldId="273"/>
        </pc:sldMkLst>
        <pc:spChg chg="mod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2" creationId="{B7892B32-427F-1558-9EA0-2D80550AC549}"/>
          </ac:spMkLst>
        </pc:spChg>
        <pc:spChg chg="mod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3" creationId="{5C2E027A-E092-F4AF-3902-A1559A9DE7D5}"/>
          </ac:spMkLst>
        </pc:spChg>
        <pc:spChg chg="add del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34" creationId="{68AF5748-FED8-45BA-8631-26D1D10F3246}"/>
          </ac:spMkLst>
        </pc:spChg>
        <pc:spChg chg="add del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35" creationId="{AF2F604E-43BE-4DC3-B983-E071523364F8}"/>
          </ac:spMkLst>
        </pc:spChg>
        <pc:spChg chg="add del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36" creationId="{08C9B587-E65E-4B52-B37C-ABEBB6E87928}"/>
          </ac:spMkLst>
        </pc:spChg>
        <pc:spChg chg="add del">
          <ac:chgData name="Sukhendu Mondal" userId="9d9e0654-9993-49b1-944a-dad7b78faeaf" providerId="ADAL" clId="{C5EAB304-4D96-4093-A8B8-27BD45F1F3B6}" dt="2024-08-18T22:34:55.539" v="31" actId="26606"/>
          <ac:spMkLst>
            <pc:docMk/>
            <pc:sldMk cId="2694795092" sldId="273"/>
            <ac:spMk id="41" creationId="{FB33DC6A-1F1C-4A06-834E-CFF88F1C0BB9}"/>
          </ac:spMkLst>
        </pc:spChg>
        <pc:spChg chg="add del">
          <ac:chgData name="Sukhendu Mondal" userId="9d9e0654-9993-49b1-944a-dad7b78faeaf" providerId="ADAL" clId="{C5EAB304-4D96-4093-A8B8-27BD45F1F3B6}" dt="2024-08-18T22:34:55.539" v="31" actId="26606"/>
          <ac:spMkLst>
            <pc:docMk/>
            <pc:sldMk cId="2694795092" sldId="273"/>
            <ac:spMk id="43" creationId="{0FE1D5CF-87B8-4A8A-AD3C-01D06A60769B}"/>
          </ac:spMkLst>
        </pc:spChg>
        <pc:spChg chg="add del">
          <ac:chgData name="Sukhendu Mondal" userId="9d9e0654-9993-49b1-944a-dad7b78faeaf" providerId="ADAL" clId="{C5EAB304-4D96-4093-A8B8-27BD45F1F3B6}" dt="2024-08-18T22:34:55.539" v="31" actId="26606"/>
          <ac:spMkLst>
            <pc:docMk/>
            <pc:sldMk cId="2694795092" sldId="273"/>
            <ac:spMk id="45" creationId="{60926200-45C2-41E9-839F-31CD5FE4CD59}"/>
          </ac:spMkLst>
        </pc:spChg>
        <pc:spChg chg="add del">
          <ac:chgData name="Sukhendu Mondal" userId="9d9e0654-9993-49b1-944a-dad7b78faeaf" providerId="ADAL" clId="{C5EAB304-4D96-4093-A8B8-27BD45F1F3B6}" dt="2024-08-18T22:34:55.539" v="31" actId="26606"/>
          <ac:spMkLst>
            <pc:docMk/>
            <pc:sldMk cId="2694795092" sldId="273"/>
            <ac:spMk id="47" creationId="{AF2F604E-43BE-4DC3-B983-E071523364F8}"/>
          </ac:spMkLst>
        </pc:spChg>
        <pc:spChg chg="add del">
          <ac:chgData name="Sukhendu Mondal" userId="9d9e0654-9993-49b1-944a-dad7b78faeaf" providerId="ADAL" clId="{C5EAB304-4D96-4093-A8B8-27BD45F1F3B6}" dt="2024-08-18T22:34:55.539" v="31" actId="26606"/>
          <ac:spMkLst>
            <pc:docMk/>
            <pc:sldMk cId="2694795092" sldId="273"/>
            <ac:spMk id="49" creationId="{08C9B587-E65E-4B52-B37C-ABEBB6E87928}"/>
          </ac:spMkLst>
        </pc:spChg>
        <pc:spChg chg="add del">
          <ac:chgData name="Sukhendu Mondal" userId="9d9e0654-9993-49b1-944a-dad7b78faeaf" providerId="ADAL" clId="{C5EAB304-4D96-4093-A8B8-27BD45F1F3B6}" dt="2024-08-18T22:34:59.212" v="33" actId="26606"/>
          <ac:spMkLst>
            <pc:docMk/>
            <pc:sldMk cId="2694795092" sldId="273"/>
            <ac:spMk id="51" creationId="{88263A24-0C1F-4677-B43C-4AE14E276B27}"/>
          </ac:spMkLst>
        </pc:spChg>
        <pc:spChg chg="add del">
          <ac:chgData name="Sukhendu Mondal" userId="9d9e0654-9993-49b1-944a-dad7b78faeaf" providerId="ADAL" clId="{C5EAB304-4D96-4093-A8B8-27BD45F1F3B6}" dt="2024-08-18T22:34:59.212" v="33" actId="26606"/>
          <ac:spMkLst>
            <pc:docMk/>
            <pc:sldMk cId="2694795092" sldId="273"/>
            <ac:spMk id="52" creationId="{0ADDB668-2CA4-4D2B-9C34-3487CA330BA8}"/>
          </ac:spMkLst>
        </pc:spChg>
        <pc:spChg chg="add del">
          <ac:chgData name="Sukhendu Mondal" userId="9d9e0654-9993-49b1-944a-dad7b78faeaf" providerId="ADAL" clId="{C5EAB304-4D96-4093-A8B8-27BD45F1F3B6}" dt="2024-08-18T22:34:59.212" v="33" actId="26606"/>
          <ac:spMkLst>
            <pc:docMk/>
            <pc:sldMk cId="2694795092" sldId="273"/>
            <ac:spMk id="53" creationId="{2568BC19-F052-4108-93E1-6A3D1DEC072F}"/>
          </ac:spMkLst>
        </pc:spChg>
        <pc:spChg chg="add del">
          <ac:chgData name="Sukhendu Mondal" userId="9d9e0654-9993-49b1-944a-dad7b78faeaf" providerId="ADAL" clId="{C5EAB304-4D96-4093-A8B8-27BD45F1F3B6}" dt="2024-08-18T22:34:59.212" v="33" actId="26606"/>
          <ac:spMkLst>
            <pc:docMk/>
            <pc:sldMk cId="2694795092" sldId="273"/>
            <ac:spMk id="54" creationId="{D5FD337D-4D6B-4C8B-B6F5-121097E09881}"/>
          </ac:spMkLst>
        </pc:spChg>
        <pc:spChg chg="add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56" creationId="{FB33DC6A-1F1C-4A06-834E-CFF88F1C0BB9}"/>
          </ac:spMkLst>
        </pc:spChg>
        <pc:spChg chg="add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57" creationId="{0FE1D5CF-87B8-4A8A-AD3C-01D06A60769B}"/>
          </ac:spMkLst>
        </pc:spChg>
        <pc:spChg chg="add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58" creationId="{60926200-45C2-41E9-839F-31CD5FE4CD59}"/>
          </ac:spMkLst>
        </pc:spChg>
        <pc:spChg chg="add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59" creationId="{AF2F604E-43BE-4DC3-B983-E071523364F8}"/>
          </ac:spMkLst>
        </pc:spChg>
        <pc:spChg chg="add">
          <ac:chgData name="Sukhendu Mondal" userId="9d9e0654-9993-49b1-944a-dad7b78faeaf" providerId="ADAL" clId="{C5EAB304-4D96-4093-A8B8-27BD45F1F3B6}" dt="2024-08-18T22:34:59.221" v="34" actId="26606"/>
          <ac:spMkLst>
            <pc:docMk/>
            <pc:sldMk cId="2694795092" sldId="273"/>
            <ac:spMk id="60" creationId="{08C9B587-E65E-4B52-B37C-ABEBB6E87928}"/>
          </ac:spMkLst>
        </pc:spChg>
        <pc:picChg chg="add mod">
          <ac:chgData name="Sukhendu Mondal" userId="9d9e0654-9993-49b1-944a-dad7b78faeaf" providerId="ADAL" clId="{C5EAB304-4D96-4093-A8B8-27BD45F1F3B6}" dt="2024-08-18T22:34:59.221" v="34" actId="26606"/>
          <ac:picMkLst>
            <pc:docMk/>
            <pc:sldMk cId="2694795092" sldId="273"/>
            <ac:picMk id="4" creationId="{DFCA978F-10CB-BB86-34EB-822CD21C8326}"/>
          </ac:picMkLst>
        </pc:picChg>
        <pc:picChg chg="mod ord">
          <ac:chgData name="Sukhendu Mondal" userId="9d9e0654-9993-49b1-944a-dad7b78faeaf" providerId="ADAL" clId="{C5EAB304-4D96-4093-A8B8-27BD45F1F3B6}" dt="2024-08-18T22:34:59.221" v="34" actId="26606"/>
          <ac:picMkLst>
            <pc:docMk/>
            <pc:sldMk cId="2694795092" sldId="273"/>
            <ac:picMk id="16" creationId="{17EE3D34-6BA0-BA8B-5B34-43BD9CA09B32}"/>
          </ac:picMkLst>
        </pc:picChg>
      </pc:sldChg>
      <pc:sldChg chg="addSp delSp modSp add del mod setBg addAnim delAnim delDesignElem">
        <pc:chgData name="Sukhendu Mondal" userId="9d9e0654-9993-49b1-944a-dad7b78faeaf" providerId="ADAL" clId="{C5EAB304-4D96-4093-A8B8-27BD45F1F3B6}" dt="2024-08-18T22:35:05.176" v="35" actId="47"/>
        <pc:sldMkLst>
          <pc:docMk/>
          <pc:sldMk cId="0" sldId="274"/>
        </pc:sldMkLst>
        <pc:spChg chg="mod">
          <ac:chgData name="Sukhendu Mondal" userId="9d9e0654-9993-49b1-944a-dad7b78faeaf" providerId="ADAL" clId="{C5EAB304-4D96-4093-A8B8-27BD45F1F3B6}" dt="2024-08-18T22:31:34.838" v="15" actId="26606"/>
          <ac:spMkLst>
            <pc:docMk/>
            <pc:sldMk cId="0" sldId="274"/>
            <ac:spMk id="2" creationId="{00000000-0000-0000-0000-000000000000}"/>
          </ac:spMkLst>
        </pc:spChg>
        <pc:spChg chg="mod">
          <ac:chgData name="Sukhendu Mondal" userId="9d9e0654-9993-49b1-944a-dad7b78faeaf" providerId="ADAL" clId="{C5EAB304-4D96-4093-A8B8-27BD45F1F3B6}" dt="2024-08-18T22:31:34.838" v="15" actId="26606"/>
          <ac:spMkLst>
            <pc:docMk/>
            <pc:sldMk cId="0" sldId="274"/>
            <ac:spMk id="3" creationId="{00000000-0000-0000-0000-000000000000}"/>
          </ac:spMkLst>
        </pc:spChg>
        <pc:spChg chg="add del">
          <ac:chgData name="Sukhendu Mondal" userId="9d9e0654-9993-49b1-944a-dad7b78faeaf" providerId="ADAL" clId="{C5EAB304-4D96-4093-A8B8-27BD45F1F3B6}" dt="2024-08-18T22:31:34.830" v="14" actId="26606"/>
          <ac:spMkLst>
            <pc:docMk/>
            <pc:sldMk cId="0" sldId="274"/>
            <ac:spMk id="9" creationId="{E91DC736-0EF8-4F87-9146-EBF1D2EE4D3D}"/>
          </ac:spMkLst>
        </pc:spChg>
        <pc:spChg chg="add del">
          <ac:chgData name="Sukhendu Mondal" userId="9d9e0654-9993-49b1-944a-dad7b78faeaf" providerId="ADAL" clId="{C5EAB304-4D96-4093-A8B8-27BD45F1F3B6}" dt="2024-08-18T22:31:34.830" v="14" actId="26606"/>
          <ac:spMkLst>
            <pc:docMk/>
            <pc:sldMk cId="0" sldId="274"/>
            <ac:spMk id="11" creationId="{097CD68E-23E3-4007-8847-CD0944C4F7BE}"/>
          </ac:spMkLst>
        </pc:spChg>
        <pc:spChg chg="add del">
          <ac:chgData name="Sukhendu Mondal" userId="9d9e0654-9993-49b1-944a-dad7b78faeaf" providerId="ADAL" clId="{C5EAB304-4D96-4093-A8B8-27BD45F1F3B6}" dt="2024-08-18T22:31:34.830" v="14" actId="26606"/>
          <ac:spMkLst>
            <pc:docMk/>
            <pc:sldMk cId="0" sldId="274"/>
            <ac:spMk id="13" creationId="{AF2F604E-43BE-4DC3-B983-E071523364F8}"/>
          </ac:spMkLst>
        </pc:spChg>
        <pc:spChg chg="add del">
          <ac:chgData name="Sukhendu Mondal" userId="9d9e0654-9993-49b1-944a-dad7b78faeaf" providerId="ADAL" clId="{C5EAB304-4D96-4093-A8B8-27BD45F1F3B6}" dt="2024-08-18T22:31:34.830" v="14" actId="26606"/>
          <ac:spMkLst>
            <pc:docMk/>
            <pc:sldMk cId="0" sldId="274"/>
            <ac:spMk id="15" creationId="{08C9B587-E65E-4B52-B37C-ABEBB6E87928}"/>
          </ac:spMkLst>
        </pc:spChg>
        <pc:spChg chg="add del">
          <ac:chgData name="Sukhendu Mondal" userId="9d9e0654-9993-49b1-944a-dad7b78faeaf" providerId="ADAL" clId="{C5EAB304-4D96-4093-A8B8-27BD45F1F3B6}" dt="2024-08-18T22:31:15.625" v="9"/>
          <ac:spMkLst>
            <pc:docMk/>
            <pc:sldMk cId="0" sldId="274"/>
            <ac:spMk id="16" creationId="{A8384FB5-9ADC-4DDC-881B-597D56F5B15D}"/>
          </ac:spMkLst>
        </pc:spChg>
        <pc:spChg chg="add">
          <ac:chgData name="Sukhendu Mondal" userId="9d9e0654-9993-49b1-944a-dad7b78faeaf" providerId="ADAL" clId="{C5EAB304-4D96-4093-A8B8-27BD45F1F3B6}" dt="2024-08-18T22:31:34.838" v="15" actId="26606"/>
          <ac:spMkLst>
            <pc:docMk/>
            <pc:sldMk cId="0" sldId="274"/>
            <ac:spMk id="17" creationId="{08C9B587-E65E-4B52-B37C-ABEBB6E87928}"/>
          </ac:spMkLst>
        </pc:spChg>
        <pc:spChg chg="add del">
          <ac:chgData name="Sukhendu Mondal" userId="9d9e0654-9993-49b1-944a-dad7b78faeaf" providerId="ADAL" clId="{C5EAB304-4D96-4093-A8B8-27BD45F1F3B6}" dt="2024-08-18T22:31:15.625" v="9"/>
          <ac:spMkLst>
            <pc:docMk/>
            <pc:sldMk cId="0" sldId="274"/>
            <ac:spMk id="18" creationId="{BC05CA36-AD6A-4ABF-9A05-52E5A143D2BB}"/>
          </ac:spMkLst>
        </pc:spChg>
        <pc:spChg chg="add">
          <ac:chgData name="Sukhendu Mondal" userId="9d9e0654-9993-49b1-944a-dad7b78faeaf" providerId="ADAL" clId="{C5EAB304-4D96-4093-A8B8-27BD45F1F3B6}" dt="2024-08-18T22:31:34.838" v="15" actId="26606"/>
          <ac:spMkLst>
            <pc:docMk/>
            <pc:sldMk cId="0" sldId="274"/>
            <ac:spMk id="19" creationId="{5DCB5928-DC7D-4612-9922-441966E15627}"/>
          </ac:spMkLst>
        </pc:spChg>
        <pc:spChg chg="add del">
          <ac:chgData name="Sukhendu Mondal" userId="9d9e0654-9993-49b1-944a-dad7b78faeaf" providerId="ADAL" clId="{C5EAB304-4D96-4093-A8B8-27BD45F1F3B6}" dt="2024-08-18T22:31:15.625" v="9"/>
          <ac:spMkLst>
            <pc:docMk/>
            <pc:sldMk cId="0" sldId="274"/>
            <ac:spMk id="20" creationId="{D4331EE8-85A4-4588-8D9E-70E534D477DB}"/>
          </ac:spMkLst>
        </pc:spChg>
        <pc:spChg chg="add">
          <ac:chgData name="Sukhendu Mondal" userId="9d9e0654-9993-49b1-944a-dad7b78faeaf" providerId="ADAL" clId="{C5EAB304-4D96-4093-A8B8-27BD45F1F3B6}" dt="2024-08-18T22:31:34.838" v="15" actId="26606"/>
          <ac:spMkLst>
            <pc:docMk/>
            <pc:sldMk cId="0" sldId="274"/>
            <ac:spMk id="21" creationId="{682C1161-1736-45EC-99B7-33F3CAE9D517}"/>
          </ac:spMkLst>
        </pc:spChg>
        <pc:spChg chg="add del">
          <ac:chgData name="Sukhendu Mondal" userId="9d9e0654-9993-49b1-944a-dad7b78faeaf" providerId="ADAL" clId="{C5EAB304-4D96-4093-A8B8-27BD45F1F3B6}" dt="2024-08-18T22:31:15.625" v="9"/>
          <ac:spMkLst>
            <pc:docMk/>
            <pc:sldMk cId="0" sldId="274"/>
            <ac:spMk id="22" creationId="{49D6C862-61CC-4B46-8080-96583D653BAB}"/>
          </ac:spMkLst>
        </pc:spChg>
        <pc:spChg chg="add">
          <ac:chgData name="Sukhendu Mondal" userId="9d9e0654-9993-49b1-944a-dad7b78faeaf" providerId="ADAL" clId="{C5EAB304-4D96-4093-A8B8-27BD45F1F3B6}" dt="2024-08-18T22:31:34.838" v="15" actId="26606"/>
          <ac:spMkLst>
            <pc:docMk/>
            <pc:sldMk cId="0" sldId="274"/>
            <ac:spMk id="23" creationId="{84D4DDB8-B68F-45B0-9F62-C4279996F672}"/>
          </ac:spMkLst>
        </pc:spChg>
        <pc:spChg chg="add del">
          <ac:chgData name="Sukhendu Mondal" userId="9d9e0654-9993-49b1-944a-dad7b78faeaf" providerId="ADAL" clId="{C5EAB304-4D96-4093-A8B8-27BD45F1F3B6}" dt="2024-08-18T22:31:15.625" v="9"/>
          <ac:spMkLst>
            <pc:docMk/>
            <pc:sldMk cId="0" sldId="274"/>
            <ac:spMk id="24" creationId="{E37EECFC-A684-4391-AE85-4CDAF5565F61}"/>
          </ac:spMkLst>
        </pc:spChg>
        <pc:spChg chg="add">
          <ac:chgData name="Sukhendu Mondal" userId="9d9e0654-9993-49b1-944a-dad7b78faeaf" providerId="ADAL" clId="{C5EAB304-4D96-4093-A8B8-27BD45F1F3B6}" dt="2024-08-18T22:31:34.838" v="15" actId="26606"/>
          <ac:spMkLst>
            <pc:docMk/>
            <pc:sldMk cId="0" sldId="274"/>
            <ac:spMk id="25" creationId="{AF2F604E-43BE-4DC3-B983-E071523364F8}"/>
          </ac:spMkLst>
        </pc:spChg>
        <pc:picChg chg="mod ord">
          <ac:chgData name="Sukhendu Mondal" userId="9d9e0654-9993-49b1-944a-dad7b78faeaf" providerId="ADAL" clId="{C5EAB304-4D96-4093-A8B8-27BD45F1F3B6}" dt="2024-08-18T22:31:34.838" v="15" actId="26606"/>
          <ac:picMkLst>
            <pc:docMk/>
            <pc:sldMk cId="0" sldId="274"/>
            <ac:picMk id="4" creationId="{00000000-0000-0000-0000-000000000000}"/>
          </ac:picMkLst>
        </pc:picChg>
      </pc:sldChg>
    </pc:docChg>
  </pc:docChgLst>
</pc:chgInfo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2EE4C6-0363-4BA7-AE02-AEF5A0ECE3DB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D2C0C73D-F128-4343-AB47-66F6BFCE7AF6}">
      <dgm:prSet/>
      <dgm:spPr/>
      <dgm:t>
        <a:bodyPr/>
        <a:lstStyle/>
        <a:p>
          <a:r>
            <a:rPr lang="en-US" b="1"/>
            <a:t>Background</a:t>
          </a:r>
          <a:endParaRPr lang="en-US"/>
        </a:p>
      </dgm:t>
    </dgm:pt>
    <dgm:pt modelId="{33F1F2EB-64E8-41EB-BF68-6FA83F43BBE3}" type="parTrans" cxnId="{FAD8C091-E5C0-4A1C-BC4F-E6FE1EB8225F}">
      <dgm:prSet/>
      <dgm:spPr/>
      <dgm:t>
        <a:bodyPr/>
        <a:lstStyle/>
        <a:p>
          <a:endParaRPr lang="en-US"/>
        </a:p>
      </dgm:t>
    </dgm:pt>
    <dgm:pt modelId="{60684620-6FF8-43C7-A8F3-CC52ED0BD799}" type="sibTrans" cxnId="{FAD8C091-E5C0-4A1C-BC4F-E6FE1EB8225F}">
      <dgm:prSet/>
      <dgm:spPr/>
      <dgm:t>
        <a:bodyPr/>
        <a:lstStyle/>
        <a:p>
          <a:endParaRPr lang="en-US"/>
        </a:p>
      </dgm:t>
    </dgm:pt>
    <dgm:pt modelId="{EDF15AC0-C234-4844-ADA9-A333A2776FD2}">
      <dgm:prSet/>
      <dgm:spPr/>
      <dgm:t>
        <a:bodyPr/>
        <a:lstStyle/>
        <a:p>
          <a:r>
            <a:rPr lang="en-US" b="1"/>
            <a:t>Overview of the Sundarbans:</a:t>
          </a:r>
          <a:endParaRPr lang="en-US"/>
        </a:p>
      </dgm:t>
    </dgm:pt>
    <dgm:pt modelId="{ACC38FED-E1E9-49F8-8CFA-72442CDAB7B9}" type="parTrans" cxnId="{30E0453B-9E23-4B0D-9F2D-309641A1BB8B}">
      <dgm:prSet/>
      <dgm:spPr/>
      <dgm:t>
        <a:bodyPr/>
        <a:lstStyle/>
        <a:p>
          <a:endParaRPr lang="en-US"/>
        </a:p>
      </dgm:t>
    </dgm:pt>
    <dgm:pt modelId="{5B1D3497-FB72-4E13-8E5B-6839E7AB1776}" type="sibTrans" cxnId="{30E0453B-9E23-4B0D-9F2D-309641A1BB8B}">
      <dgm:prSet/>
      <dgm:spPr/>
      <dgm:t>
        <a:bodyPr/>
        <a:lstStyle/>
        <a:p>
          <a:endParaRPr lang="en-US"/>
        </a:p>
      </dgm:t>
    </dgm:pt>
    <dgm:pt modelId="{EED22F21-E160-4B99-B80F-9352433098F9}">
      <dgm:prSet/>
      <dgm:spPr/>
      <dgm:t>
        <a:bodyPr/>
        <a:lstStyle/>
        <a:p>
          <a:r>
            <a:rPr lang="en-US"/>
            <a:t>Unique biosphere with over 100 islands.</a:t>
          </a:r>
        </a:p>
      </dgm:t>
    </dgm:pt>
    <dgm:pt modelId="{EEBD336B-DACF-405A-B74C-918C5396A2FE}" type="parTrans" cxnId="{81BDBA26-96EF-4C8C-8857-7504838446F0}">
      <dgm:prSet/>
      <dgm:spPr/>
      <dgm:t>
        <a:bodyPr/>
        <a:lstStyle/>
        <a:p>
          <a:endParaRPr lang="en-US"/>
        </a:p>
      </dgm:t>
    </dgm:pt>
    <dgm:pt modelId="{36C780ED-3986-4104-BCE0-16AB8B84A318}" type="sibTrans" cxnId="{81BDBA26-96EF-4C8C-8857-7504838446F0}">
      <dgm:prSet/>
      <dgm:spPr/>
      <dgm:t>
        <a:bodyPr/>
        <a:lstStyle/>
        <a:p>
          <a:endParaRPr lang="en-US"/>
        </a:p>
      </dgm:t>
    </dgm:pt>
    <dgm:pt modelId="{C03B8387-AD66-4A3D-A2B3-5983E2DD5C31}">
      <dgm:prSet/>
      <dgm:spPr/>
      <dgm:t>
        <a:bodyPr/>
        <a:lstStyle/>
        <a:p>
          <a:r>
            <a:rPr lang="en-US"/>
            <a:t>Population: ~4.5 million, primarily engaged in agriculture, fishing, and forest products.</a:t>
          </a:r>
        </a:p>
      </dgm:t>
    </dgm:pt>
    <dgm:pt modelId="{7524796D-B90A-4DB5-8A73-E6C16DF7BC69}" type="parTrans" cxnId="{E8271AAF-C644-4727-B196-7A0A060F7731}">
      <dgm:prSet/>
      <dgm:spPr/>
      <dgm:t>
        <a:bodyPr/>
        <a:lstStyle/>
        <a:p>
          <a:endParaRPr lang="en-US"/>
        </a:p>
      </dgm:t>
    </dgm:pt>
    <dgm:pt modelId="{ED5027EF-4F58-4A7B-BC8A-C4EEB85397F7}" type="sibTrans" cxnId="{E8271AAF-C644-4727-B196-7A0A060F7731}">
      <dgm:prSet/>
      <dgm:spPr/>
      <dgm:t>
        <a:bodyPr/>
        <a:lstStyle/>
        <a:p>
          <a:endParaRPr lang="en-US"/>
        </a:p>
      </dgm:t>
    </dgm:pt>
    <dgm:pt modelId="{3D62D139-AD5E-493F-B96A-56B6B0E911F1}">
      <dgm:prSet/>
      <dgm:spPr/>
      <dgm:t>
        <a:bodyPr/>
        <a:lstStyle/>
        <a:p>
          <a:r>
            <a:rPr lang="en-US"/>
            <a:t>Challenges: Geographic inaccessibility, climatic adversity, economic vulnerability.</a:t>
          </a:r>
        </a:p>
      </dgm:t>
    </dgm:pt>
    <dgm:pt modelId="{C5889C3E-2056-4394-BDD6-B12D4CF6F99A}" type="parTrans" cxnId="{C534C5AA-5D14-4D0A-B873-2956C26B6F93}">
      <dgm:prSet/>
      <dgm:spPr/>
      <dgm:t>
        <a:bodyPr/>
        <a:lstStyle/>
        <a:p>
          <a:endParaRPr lang="en-US"/>
        </a:p>
      </dgm:t>
    </dgm:pt>
    <dgm:pt modelId="{A9325F7E-90EE-48C1-A775-F724E7B2ABD7}" type="sibTrans" cxnId="{C534C5AA-5D14-4D0A-B873-2956C26B6F93}">
      <dgm:prSet/>
      <dgm:spPr/>
      <dgm:t>
        <a:bodyPr/>
        <a:lstStyle/>
        <a:p>
          <a:endParaRPr lang="en-US"/>
        </a:p>
      </dgm:t>
    </dgm:pt>
    <dgm:pt modelId="{EE687C22-8A9A-438E-B06C-118F326AFC54}" type="pres">
      <dgm:prSet presAssocID="{BB2EE4C6-0363-4BA7-AE02-AEF5A0ECE3DB}" presName="linear" presStyleCnt="0">
        <dgm:presLayoutVars>
          <dgm:animLvl val="lvl"/>
          <dgm:resizeHandles val="exact"/>
        </dgm:presLayoutVars>
      </dgm:prSet>
      <dgm:spPr/>
    </dgm:pt>
    <dgm:pt modelId="{01B9F472-764C-4795-BC45-83012179659F}" type="pres">
      <dgm:prSet presAssocID="{D2C0C73D-F128-4343-AB47-66F6BFCE7AF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B81B838-A7F3-4F1E-BF48-E88579C5342C}" type="pres">
      <dgm:prSet presAssocID="{D2C0C73D-F128-4343-AB47-66F6BFCE7AF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F7EF519-D598-4D04-854C-59C9111AAE54}" type="presOf" srcId="{D2C0C73D-F128-4343-AB47-66F6BFCE7AF6}" destId="{01B9F472-764C-4795-BC45-83012179659F}" srcOrd="0" destOrd="0" presId="urn:microsoft.com/office/officeart/2005/8/layout/vList2"/>
    <dgm:cxn modelId="{E26F341E-6363-486F-A7A3-3E228AC98929}" type="presOf" srcId="{3D62D139-AD5E-493F-B96A-56B6B0E911F1}" destId="{2B81B838-A7F3-4F1E-BF48-E88579C5342C}" srcOrd="0" destOrd="3" presId="urn:microsoft.com/office/officeart/2005/8/layout/vList2"/>
    <dgm:cxn modelId="{81BDBA26-96EF-4C8C-8857-7504838446F0}" srcId="{EDF15AC0-C234-4844-ADA9-A333A2776FD2}" destId="{EED22F21-E160-4B99-B80F-9352433098F9}" srcOrd="0" destOrd="0" parTransId="{EEBD336B-DACF-405A-B74C-918C5396A2FE}" sibTransId="{36C780ED-3986-4104-BCE0-16AB8B84A318}"/>
    <dgm:cxn modelId="{F3176B2F-6356-46BF-9A63-2B349754E413}" type="presOf" srcId="{C03B8387-AD66-4A3D-A2B3-5983E2DD5C31}" destId="{2B81B838-A7F3-4F1E-BF48-E88579C5342C}" srcOrd="0" destOrd="2" presId="urn:microsoft.com/office/officeart/2005/8/layout/vList2"/>
    <dgm:cxn modelId="{30E0453B-9E23-4B0D-9F2D-309641A1BB8B}" srcId="{D2C0C73D-F128-4343-AB47-66F6BFCE7AF6}" destId="{EDF15AC0-C234-4844-ADA9-A333A2776FD2}" srcOrd="0" destOrd="0" parTransId="{ACC38FED-E1E9-49F8-8CFA-72442CDAB7B9}" sibTransId="{5B1D3497-FB72-4E13-8E5B-6839E7AB1776}"/>
    <dgm:cxn modelId="{FAD8C091-E5C0-4A1C-BC4F-E6FE1EB8225F}" srcId="{BB2EE4C6-0363-4BA7-AE02-AEF5A0ECE3DB}" destId="{D2C0C73D-F128-4343-AB47-66F6BFCE7AF6}" srcOrd="0" destOrd="0" parTransId="{33F1F2EB-64E8-41EB-BF68-6FA83F43BBE3}" sibTransId="{60684620-6FF8-43C7-A8F3-CC52ED0BD799}"/>
    <dgm:cxn modelId="{FD6B7FAA-E7E4-41D5-81D7-82EE54CCE3E0}" type="presOf" srcId="{EED22F21-E160-4B99-B80F-9352433098F9}" destId="{2B81B838-A7F3-4F1E-BF48-E88579C5342C}" srcOrd="0" destOrd="1" presId="urn:microsoft.com/office/officeart/2005/8/layout/vList2"/>
    <dgm:cxn modelId="{C534C5AA-5D14-4D0A-B873-2956C26B6F93}" srcId="{EDF15AC0-C234-4844-ADA9-A333A2776FD2}" destId="{3D62D139-AD5E-493F-B96A-56B6B0E911F1}" srcOrd="2" destOrd="0" parTransId="{C5889C3E-2056-4394-BDD6-B12D4CF6F99A}" sibTransId="{A9325F7E-90EE-48C1-A775-F724E7B2ABD7}"/>
    <dgm:cxn modelId="{E8271AAF-C644-4727-B196-7A0A060F7731}" srcId="{EDF15AC0-C234-4844-ADA9-A333A2776FD2}" destId="{C03B8387-AD66-4A3D-A2B3-5983E2DD5C31}" srcOrd="1" destOrd="0" parTransId="{7524796D-B90A-4DB5-8A73-E6C16DF7BC69}" sibTransId="{ED5027EF-4F58-4A7B-BC8A-C4EEB85397F7}"/>
    <dgm:cxn modelId="{7471E1AF-70AA-440F-AA56-87DADBD50F8B}" type="presOf" srcId="{EDF15AC0-C234-4844-ADA9-A333A2776FD2}" destId="{2B81B838-A7F3-4F1E-BF48-E88579C5342C}" srcOrd="0" destOrd="0" presId="urn:microsoft.com/office/officeart/2005/8/layout/vList2"/>
    <dgm:cxn modelId="{3A9B76D1-E716-40DE-8BD5-FADCB5A001DE}" type="presOf" srcId="{BB2EE4C6-0363-4BA7-AE02-AEF5A0ECE3DB}" destId="{EE687C22-8A9A-438E-B06C-118F326AFC54}" srcOrd="0" destOrd="0" presId="urn:microsoft.com/office/officeart/2005/8/layout/vList2"/>
    <dgm:cxn modelId="{08C10D42-F062-424F-8767-62388104A2D7}" type="presParOf" srcId="{EE687C22-8A9A-438E-B06C-118F326AFC54}" destId="{01B9F472-764C-4795-BC45-83012179659F}" srcOrd="0" destOrd="0" presId="urn:microsoft.com/office/officeart/2005/8/layout/vList2"/>
    <dgm:cxn modelId="{05B9F5AD-F7E6-4FA9-B0E9-5BDCA1945AC3}" type="presParOf" srcId="{EE687C22-8A9A-438E-B06C-118F326AFC54}" destId="{2B81B838-A7F3-4F1E-BF48-E88579C5342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2AF85A-8670-48BD-BD45-5BDBF603F84A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6B30222-C15A-46C4-BE8E-6AE803B5CC81}">
      <dgm:prSet/>
      <dgm:spPr/>
      <dgm:t>
        <a:bodyPr/>
        <a:lstStyle/>
        <a:p>
          <a:r>
            <a:rPr lang="en-US" b="1"/>
            <a:t>Current Child Health Status</a:t>
          </a:r>
          <a:endParaRPr lang="en-US"/>
        </a:p>
      </dgm:t>
    </dgm:pt>
    <dgm:pt modelId="{3D7B17B3-A768-4963-939D-922190ECC759}" type="parTrans" cxnId="{E04006D2-213C-4D71-9071-DCEF94AF02EC}">
      <dgm:prSet/>
      <dgm:spPr/>
      <dgm:t>
        <a:bodyPr/>
        <a:lstStyle/>
        <a:p>
          <a:endParaRPr lang="en-US"/>
        </a:p>
      </dgm:t>
    </dgm:pt>
    <dgm:pt modelId="{D4B2F840-DFB7-4F53-BE00-664A397562FA}" type="sibTrans" cxnId="{E04006D2-213C-4D71-9071-DCEF94AF02EC}">
      <dgm:prSet/>
      <dgm:spPr/>
      <dgm:t>
        <a:bodyPr/>
        <a:lstStyle/>
        <a:p>
          <a:endParaRPr lang="en-US"/>
        </a:p>
      </dgm:t>
    </dgm:pt>
    <dgm:pt modelId="{90954D63-9AE8-4916-AB2C-B89A679469D3}">
      <dgm:prSet/>
      <dgm:spPr/>
      <dgm:t>
        <a:bodyPr/>
        <a:lstStyle/>
        <a:p>
          <a:r>
            <a:rPr lang="en-US" b="1"/>
            <a:t>Vulnerability Factors:</a:t>
          </a:r>
          <a:endParaRPr lang="en-US"/>
        </a:p>
      </dgm:t>
    </dgm:pt>
    <dgm:pt modelId="{C95282BD-6C89-454D-A37C-82A7767B2887}" type="parTrans" cxnId="{4B5C5FBA-ACB5-495A-84F3-88E2E9F72F72}">
      <dgm:prSet/>
      <dgm:spPr/>
      <dgm:t>
        <a:bodyPr/>
        <a:lstStyle/>
        <a:p>
          <a:endParaRPr lang="en-US"/>
        </a:p>
      </dgm:t>
    </dgm:pt>
    <dgm:pt modelId="{22F42281-7B19-46C7-A7DF-3C7C74B3E6FE}" type="sibTrans" cxnId="{4B5C5FBA-ACB5-495A-84F3-88E2E9F72F72}">
      <dgm:prSet/>
      <dgm:spPr/>
      <dgm:t>
        <a:bodyPr/>
        <a:lstStyle/>
        <a:p>
          <a:endParaRPr lang="en-US"/>
        </a:p>
      </dgm:t>
    </dgm:pt>
    <dgm:pt modelId="{876A996C-D63D-4D5B-9051-4ECEDAC7EC47}">
      <dgm:prSet/>
      <dgm:spPr/>
      <dgm:t>
        <a:bodyPr/>
        <a:lstStyle/>
        <a:p>
          <a:r>
            <a:rPr lang="en-US"/>
            <a:t>Poor accessibility to healthcare.</a:t>
          </a:r>
        </a:p>
      </dgm:t>
    </dgm:pt>
    <dgm:pt modelId="{A57A9F00-5401-4F35-B3EF-E25C28B59CF7}" type="parTrans" cxnId="{80084A79-3C85-4003-B839-29887642D88B}">
      <dgm:prSet/>
      <dgm:spPr/>
      <dgm:t>
        <a:bodyPr/>
        <a:lstStyle/>
        <a:p>
          <a:endParaRPr lang="en-US"/>
        </a:p>
      </dgm:t>
    </dgm:pt>
    <dgm:pt modelId="{FD51EC08-23E3-4F5E-B1B4-AAA6B19163D8}" type="sibTrans" cxnId="{80084A79-3C85-4003-B839-29887642D88B}">
      <dgm:prSet/>
      <dgm:spPr/>
      <dgm:t>
        <a:bodyPr/>
        <a:lstStyle/>
        <a:p>
          <a:endParaRPr lang="en-US"/>
        </a:p>
      </dgm:t>
    </dgm:pt>
    <dgm:pt modelId="{5A08ADF1-7FAA-4E4B-BDA1-D2F3ED71675C}">
      <dgm:prSet/>
      <dgm:spPr/>
      <dgm:t>
        <a:bodyPr/>
        <a:lstStyle/>
        <a:p>
          <a:r>
            <a:rPr lang="en-US"/>
            <a:t>High incidence of preventable diseases.</a:t>
          </a:r>
        </a:p>
      </dgm:t>
    </dgm:pt>
    <dgm:pt modelId="{2BC0CAC4-3579-4C3D-864E-0F65963627ED}" type="parTrans" cxnId="{5A482F1B-7724-4E1D-87BE-F646C2E89BD8}">
      <dgm:prSet/>
      <dgm:spPr/>
      <dgm:t>
        <a:bodyPr/>
        <a:lstStyle/>
        <a:p>
          <a:endParaRPr lang="en-US"/>
        </a:p>
      </dgm:t>
    </dgm:pt>
    <dgm:pt modelId="{717B41BF-F1A9-4991-9A96-20CD4FB602E4}" type="sibTrans" cxnId="{5A482F1B-7724-4E1D-87BE-F646C2E89BD8}">
      <dgm:prSet/>
      <dgm:spPr/>
      <dgm:t>
        <a:bodyPr/>
        <a:lstStyle/>
        <a:p>
          <a:endParaRPr lang="en-US"/>
        </a:p>
      </dgm:t>
    </dgm:pt>
    <dgm:pt modelId="{F962CF02-8701-4EC5-8265-C1EECE089BC8}">
      <dgm:prSet/>
      <dgm:spPr/>
      <dgm:t>
        <a:bodyPr/>
        <a:lstStyle/>
        <a:p>
          <a:r>
            <a:rPr lang="en-US"/>
            <a:t>Low levels of immunization coverage.</a:t>
          </a:r>
        </a:p>
      </dgm:t>
    </dgm:pt>
    <dgm:pt modelId="{01F05BB4-DBC2-4466-975F-178BD06B641B}" type="parTrans" cxnId="{41BA3605-E0D4-4ED3-8F59-B6E58BBE89A0}">
      <dgm:prSet/>
      <dgm:spPr/>
      <dgm:t>
        <a:bodyPr/>
        <a:lstStyle/>
        <a:p>
          <a:endParaRPr lang="en-US"/>
        </a:p>
      </dgm:t>
    </dgm:pt>
    <dgm:pt modelId="{9A457B74-C287-4175-BCF6-75BE38BC00EF}" type="sibTrans" cxnId="{41BA3605-E0D4-4ED3-8F59-B6E58BBE89A0}">
      <dgm:prSet/>
      <dgm:spPr/>
      <dgm:t>
        <a:bodyPr/>
        <a:lstStyle/>
        <a:p>
          <a:endParaRPr lang="en-US"/>
        </a:p>
      </dgm:t>
    </dgm:pt>
    <dgm:pt modelId="{798971DC-5EAD-4F36-AB56-02991B93FF36}">
      <dgm:prSet/>
      <dgm:spPr/>
      <dgm:t>
        <a:bodyPr/>
        <a:lstStyle/>
        <a:p>
          <a:r>
            <a:rPr lang="en-US"/>
            <a:t>Malnutrition and stunted growth.</a:t>
          </a:r>
        </a:p>
      </dgm:t>
    </dgm:pt>
    <dgm:pt modelId="{8D540894-9FF1-47B2-A95A-95086BC25AF8}" type="parTrans" cxnId="{BC6A5196-EE62-454D-B32F-0E6EE8CD2EE8}">
      <dgm:prSet/>
      <dgm:spPr/>
      <dgm:t>
        <a:bodyPr/>
        <a:lstStyle/>
        <a:p>
          <a:endParaRPr lang="en-US"/>
        </a:p>
      </dgm:t>
    </dgm:pt>
    <dgm:pt modelId="{FB1C56D4-CCF7-4D6B-A402-B5BCD6F93BBA}" type="sibTrans" cxnId="{BC6A5196-EE62-454D-B32F-0E6EE8CD2EE8}">
      <dgm:prSet/>
      <dgm:spPr/>
      <dgm:t>
        <a:bodyPr/>
        <a:lstStyle/>
        <a:p>
          <a:endParaRPr lang="en-US"/>
        </a:p>
      </dgm:t>
    </dgm:pt>
    <dgm:pt modelId="{E0AFF3B0-A4AB-49C5-BBBB-67E614F5EEB2}" type="pres">
      <dgm:prSet presAssocID="{D62AF85A-8670-48BD-BD45-5BDBF603F84A}" presName="linear" presStyleCnt="0">
        <dgm:presLayoutVars>
          <dgm:animLvl val="lvl"/>
          <dgm:resizeHandles val="exact"/>
        </dgm:presLayoutVars>
      </dgm:prSet>
      <dgm:spPr/>
    </dgm:pt>
    <dgm:pt modelId="{E34E3322-B33B-4A46-AC81-20DD1A483400}" type="pres">
      <dgm:prSet presAssocID="{F6B30222-C15A-46C4-BE8E-6AE803B5CC8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266C044-16A8-4EF3-892E-E04CFF94DF49}" type="pres">
      <dgm:prSet presAssocID="{F6B30222-C15A-46C4-BE8E-6AE803B5CC8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1BA3605-E0D4-4ED3-8F59-B6E58BBE89A0}" srcId="{90954D63-9AE8-4916-AB2C-B89A679469D3}" destId="{F962CF02-8701-4EC5-8265-C1EECE089BC8}" srcOrd="2" destOrd="0" parTransId="{01F05BB4-DBC2-4466-975F-178BD06B641B}" sibTransId="{9A457B74-C287-4175-BCF6-75BE38BC00EF}"/>
    <dgm:cxn modelId="{5A482F1B-7724-4E1D-87BE-F646C2E89BD8}" srcId="{90954D63-9AE8-4916-AB2C-B89A679469D3}" destId="{5A08ADF1-7FAA-4E4B-BDA1-D2F3ED71675C}" srcOrd="1" destOrd="0" parTransId="{2BC0CAC4-3579-4C3D-864E-0F65963627ED}" sibTransId="{717B41BF-F1A9-4991-9A96-20CD4FB602E4}"/>
    <dgm:cxn modelId="{F373D621-5B8E-4E3D-9856-9EA963BDBAF3}" type="presOf" srcId="{F962CF02-8701-4EC5-8265-C1EECE089BC8}" destId="{B266C044-16A8-4EF3-892E-E04CFF94DF49}" srcOrd="0" destOrd="3" presId="urn:microsoft.com/office/officeart/2005/8/layout/vList2"/>
    <dgm:cxn modelId="{0D5D5133-DA1D-4F7D-AD77-CC24A1AD6B53}" type="presOf" srcId="{798971DC-5EAD-4F36-AB56-02991B93FF36}" destId="{B266C044-16A8-4EF3-892E-E04CFF94DF49}" srcOrd="0" destOrd="4" presId="urn:microsoft.com/office/officeart/2005/8/layout/vList2"/>
    <dgm:cxn modelId="{BE835458-8DBD-4CE2-BEDA-5946B39F5E0D}" type="presOf" srcId="{5A08ADF1-7FAA-4E4B-BDA1-D2F3ED71675C}" destId="{B266C044-16A8-4EF3-892E-E04CFF94DF49}" srcOrd="0" destOrd="2" presId="urn:microsoft.com/office/officeart/2005/8/layout/vList2"/>
    <dgm:cxn modelId="{80084A79-3C85-4003-B839-29887642D88B}" srcId="{90954D63-9AE8-4916-AB2C-B89A679469D3}" destId="{876A996C-D63D-4D5B-9051-4ECEDAC7EC47}" srcOrd="0" destOrd="0" parTransId="{A57A9F00-5401-4F35-B3EF-E25C28B59CF7}" sibTransId="{FD51EC08-23E3-4F5E-B1B4-AAA6B19163D8}"/>
    <dgm:cxn modelId="{BC6A5196-EE62-454D-B32F-0E6EE8CD2EE8}" srcId="{90954D63-9AE8-4916-AB2C-B89A679469D3}" destId="{798971DC-5EAD-4F36-AB56-02991B93FF36}" srcOrd="3" destOrd="0" parTransId="{8D540894-9FF1-47B2-A95A-95086BC25AF8}" sibTransId="{FB1C56D4-CCF7-4D6B-A402-B5BCD6F93BBA}"/>
    <dgm:cxn modelId="{91BD989B-CD1A-420B-A311-341DB715BBE0}" type="presOf" srcId="{90954D63-9AE8-4916-AB2C-B89A679469D3}" destId="{B266C044-16A8-4EF3-892E-E04CFF94DF49}" srcOrd="0" destOrd="0" presId="urn:microsoft.com/office/officeart/2005/8/layout/vList2"/>
    <dgm:cxn modelId="{748C389F-58DF-4077-A270-0E4D0ACBFFCD}" type="presOf" srcId="{F6B30222-C15A-46C4-BE8E-6AE803B5CC81}" destId="{E34E3322-B33B-4A46-AC81-20DD1A483400}" srcOrd="0" destOrd="0" presId="urn:microsoft.com/office/officeart/2005/8/layout/vList2"/>
    <dgm:cxn modelId="{4B5C5FBA-ACB5-495A-84F3-88E2E9F72F72}" srcId="{F6B30222-C15A-46C4-BE8E-6AE803B5CC81}" destId="{90954D63-9AE8-4916-AB2C-B89A679469D3}" srcOrd="0" destOrd="0" parTransId="{C95282BD-6C89-454D-A37C-82A7767B2887}" sibTransId="{22F42281-7B19-46C7-A7DF-3C7C74B3E6FE}"/>
    <dgm:cxn modelId="{E04006D2-213C-4D71-9071-DCEF94AF02EC}" srcId="{D62AF85A-8670-48BD-BD45-5BDBF603F84A}" destId="{F6B30222-C15A-46C4-BE8E-6AE803B5CC81}" srcOrd="0" destOrd="0" parTransId="{3D7B17B3-A768-4963-939D-922190ECC759}" sibTransId="{D4B2F840-DFB7-4F53-BE00-664A397562FA}"/>
    <dgm:cxn modelId="{C0BEECFC-391C-42B1-8717-CCB6E9F01FDA}" type="presOf" srcId="{876A996C-D63D-4D5B-9051-4ECEDAC7EC47}" destId="{B266C044-16A8-4EF3-892E-E04CFF94DF49}" srcOrd="0" destOrd="1" presId="urn:microsoft.com/office/officeart/2005/8/layout/vList2"/>
    <dgm:cxn modelId="{5B1741FE-5243-4B5B-9CD6-7CDCE885E190}" type="presOf" srcId="{D62AF85A-8670-48BD-BD45-5BDBF603F84A}" destId="{E0AFF3B0-A4AB-49C5-BBBB-67E614F5EEB2}" srcOrd="0" destOrd="0" presId="urn:microsoft.com/office/officeart/2005/8/layout/vList2"/>
    <dgm:cxn modelId="{F58614E1-96DE-4151-BA41-9DA9C9D4AECE}" type="presParOf" srcId="{E0AFF3B0-A4AB-49C5-BBBB-67E614F5EEB2}" destId="{E34E3322-B33B-4A46-AC81-20DD1A483400}" srcOrd="0" destOrd="0" presId="urn:microsoft.com/office/officeart/2005/8/layout/vList2"/>
    <dgm:cxn modelId="{6AA1329D-F900-48CC-A6FF-9BA3ADED370F}" type="presParOf" srcId="{E0AFF3B0-A4AB-49C5-BBBB-67E614F5EEB2}" destId="{B266C044-16A8-4EF3-892E-E04CFF94DF4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F813CD-4F8F-4871-AB61-522872AE0119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5F9AFB2-FBA4-4E32-93E5-E615C80580D4}">
      <dgm:prSet/>
      <dgm:spPr/>
      <dgm:t>
        <a:bodyPr/>
        <a:lstStyle/>
        <a:p>
          <a:r>
            <a:rPr lang="en-US" b="1"/>
            <a:t>Importance of the First 1,000 Days</a:t>
          </a:r>
          <a:endParaRPr lang="en-US"/>
        </a:p>
      </dgm:t>
    </dgm:pt>
    <dgm:pt modelId="{D5B1A5C2-F81F-4424-94EA-CDB6C82E5127}" type="parTrans" cxnId="{9D70E16C-6471-4DB6-9230-1AB010EB588A}">
      <dgm:prSet/>
      <dgm:spPr/>
      <dgm:t>
        <a:bodyPr/>
        <a:lstStyle/>
        <a:p>
          <a:endParaRPr lang="en-US"/>
        </a:p>
      </dgm:t>
    </dgm:pt>
    <dgm:pt modelId="{DF3E5622-D131-4EEB-8A67-28DCAE5C643C}" type="sibTrans" cxnId="{9D70E16C-6471-4DB6-9230-1AB010EB588A}">
      <dgm:prSet/>
      <dgm:spPr/>
      <dgm:t>
        <a:bodyPr/>
        <a:lstStyle/>
        <a:p>
          <a:endParaRPr lang="en-US"/>
        </a:p>
      </dgm:t>
    </dgm:pt>
    <dgm:pt modelId="{D734F3FD-A76A-47C6-BD99-266BE4CA1E46}">
      <dgm:prSet/>
      <dgm:spPr/>
      <dgm:t>
        <a:bodyPr/>
        <a:lstStyle/>
        <a:p>
          <a:r>
            <a:rPr lang="en-US" b="1"/>
            <a:t>Critical Window:</a:t>
          </a:r>
          <a:endParaRPr lang="en-US"/>
        </a:p>
      </dgm:t>
    </dgm:pt>
    <dgm:pt modelId="{D7B21C63-4BDC-405E-B581-C6C067A9234A}" type="parTrans" cxnId="{3136735E-C822-4C07-9645-FC677ADC0757}">
      <dgm:prSet/>
      <dgm:spPr/>
      <dgm:t>
        <a:bodyPr/>
        <a:lstStyle/>
        <a:p>
          <a:endParaRPr lang="en-US"/>
        </a:p>
      </dgm:t>
    </dgm:pt>
    <dgm:pt modelId="{3CCBF7BF-CBF0-4F58-807E-506C4ACBA12F}" type="sibTrans" cxnId="{3136735E-C822-4C07-9645-FC677ADC0757}">
      <dgm:prSet/>
      <dgm:spPr/>
      <dgm:t>
        <a:bodyPr/>
        <a:lstStyle/>
        <a:p>
          <a:endParaRPr lang="en-US"/>
        </a:p>
      </dgm:t>
    </dgm:pt>
    <dgm:pt modelId="{A699821D-268A-45C7-8C09-8B8BD7E477B5}">
      <dgm:prSet/>
      <dgm:spPr/>
      <dgm:t>
        <a:bodyPr/>
        <a:lstStyle/>
        <a:p>
          <a:r>
            <a:rPr lang="en-US"/>
            <a:t>From conception to a child's second birthday.</a:t>
          </a:r>
        </a:p>
      </dgm:t>
    </dgm:pt>
    <dgm:pt modelId="{F9F7551D-D6F7-431D-9628-BA8DD18612DC}" type="parTrans" cxnId="{3B1F95D3-6192-44E6-AF8A-13A4C5FF7A8C}">
      <dgm:prSet/>
      <dgm:spPr/>
      <dgm:t>
        <a:bodyPr/>
        <a:lstStyle/>
        <a:p>
          <a:endParaRPr lang="en-US"/>
        </a:p>
      </dgm:t>
    </dgm:pt>
    <dgm:pt modelId="{4D1B8B9C-D66A-4642-90C9-3170FAFD4060}" type="sibTrans" cxnId="{3B1F95D3-6192-44E6-AF8A-13A4C5FF7A8C}">
      <dgm:prSet/>
      <dgm:spPr/>
      <dgm:t>
        <a:bodyPr/>
        <a:lstStyle/>
        <a:p>
          <a:endParaRPr lang="en-US"/>
        </a:p>
      </dgm:t>
    </dgm:pt>
    <dgm:pt modelId="{27BAC254-0DD1-4C86-8769-100EB8A354F4}">
      <dgm:prSet/>
      <dgm:spPr/>
      <dgm:t>
        <a:bodyPr/>
        <a:lstStyle/>
        <a:p>
          <a:r>
            <a:rPr lang="en-US"/>
            <a:t>Impacts cognitive development, future productivity, and overall well-being.</a:t>
          </a:r>
        </a:p>
      </dgm:t>
    </dgm:pt>
    <dgm:pt modelId="{3C665D9F-86BA-470C-B4BA-DF632CBC4ADB}" type="parTrans" cxnId="{B346BCC9-3E74-4B72-BBD8-E21EBCB79AAF}">
      <dgm:prSet/>
      <dgm:spPr/>
      <dgm:t>
        <a:bodyPr/>
        <a:lstStyle/>
        <a:p>
          <a:endParaRPr lang="en-US"/>
        </a:p>
      </dgm:t>
    </dgm:pt>
    <dgm:pt modelId="{BBC49199-8446-43F9-8465-25329560F3F9}" type="sibTrans" cxnId="{B346BCC9-3E74-4B72-BBD8-E21EBCB79AAF}">
      <dgm:prSet/>
      <dgm:spPr/>
      <dgm:t>
        <a:bodyPr/>
        <a:lstStyle/>
        <a:p>
          <a:endParaRPr lang="en-US"/>
        </a:p>
      </dgm:t>
    </dgm:pt>
    <dgm:pt modelId="{287F9AC1-A7C1-4687-8138-925F21342E1C}">
      <dgm:prSet/>
      <dgm:spPr/>
      <dgm:t>
        <a:bodyPr/>
        <a:lstStyle/>
        <a:p>
          <a:r>
            <a:rPr lang="en-US"/>
            <a:t>Investment in this period leads to long-term societal benefits.</a:t>
          </a:r>
        </a:p>
      </dgm:t>
    </dgm:pt>
    <dgm:pt modelId="{372E1C70-3931-40AC-A035-0481BC1B197D}" type="parTrans" cxnId="{08F37766-5E3B-45C3-AB47-250E2009E0CB}">
      <dgm:prSet/>
      <dgm:spPr/>
      <dgm:t>
        <a:bodyPr/>
        <a:lstStyle/>
        <a:p>
          <a:endParaRPr lang="en-US"/>
        </a:p>
      </dgm:t>
    </dgm:pt>
    <dgm:pt modelId="{59BE1582-1324-4137-A912-31B7B60E2BBA}" type="sibTrans" cxnId="{08F37766-5E3B-45C3-AB47-250E2009E0CB}">
      <dgm:prSet/>
      <dgm:spPr/>
      <dgm:t>
        <a:bodyPr/>
        <a:lstStyle/>
        <a:p>
          <a:endParaRPr lang="en-US"/>
        </a:p>
      </dgm:t>
    </dgm:pt>
    <dgm:pt modelId="{48CEEB30-5945-4551-A4ED-73302510D8E1}" type="pres">
      <dgm:prSet presAssocID="{9BF813CD-4F8F-4871-AB61-522872AE0119}" presName="Name0" presStyleCnt="0">
        <dgm:presLayoutVars>
          <dgm:dir/>
          <dgm:animLvl val="lvl"/>
          <dgm:resizeHandles val="exact"/>
        </dgm:presLayoutVars>
      </dgm:prSet>
      <dgm:spPr/>
    </dgm:pt>
    <dgm:pt modelId="{881A5D72-DC8E-43C3-BD69-6A1281EC02F1}" type="pres">
      <dgm:prSet presAssocID="{85F9AFB2-FBA4-4E32-93E5-E615C80580D4}" presName="composite" presStyleCnt="0"/>
      <dgm:spPr/>
    </dgm:pt>
    <dgm:pt modelId="{174CAA80-154C-4BB5-8954-AF84CBBBB513}" type="pres">
      <dgm:prSet presAssocID="{85F9AFB2-FBA4-4E32-93E5-E615C80580D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2FF73AA2-73DC-4455-9911-3E5E1891C042}" type="pres">
      <dgm:prSet presAssocID="{85F9AFB2-FBA4-4E32-93E5-E615C80580D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4119016-7214-40BF-8FF4-17A67A65999E}" type="presOf" srcId="{A699821D-268A-45C7-8C09-8B8BD7E477B5}" destId="{2FF73AA2-73DC-4455-9911-3E5E1891C042}" srcOrd="0" destOrd="1" presId="urn:microsoft.com/office/officeart/2005/8/layout/hList1"/>
    <dgm:cxn modelId="{93B7BD30-7F44-4C57-8520-07D28D82A510}" type="presOf" srcId="{9BF813CD-4F8F-4871-AB61-522872AE0119}" destId="{48CEEB30-5945-4551-A4ED-73302510D8E1}" srcOrd="0" destOrd="0" presId="urn:microsoft.com/office/officeart/2005/8/layout/hList1"/>
    <dgm:cxn modelId="{F6540B31-0E68-4401-93FC-C493207508A5}" type="presOf" srcId="{D734F3FD-A76A-47C6-BD99-266BE4CA1E46}" destId="{2FF73AA2-73DC-4455-9911-3E5E1891C042}" srcOrd="0" destOrd="0" presId="urn:microsoft.com/office/officeart/2005/8/layout/hList1"/>
    <dgm:cxn modelId="{3136735E-C822-4C07-9645-FC677ADC0757}" srcId="{85F9AFB2-FBA4-4E32-93E5-E615C80580D4}" destId="{D734F3FD-A76A-47C6-BD99-266BE4CA1E46}" srcOrd="0" destOrd="0" parTransId="{D7B21C63-4BDC-405E-B581-C6C067A9234A}" sibTransId="{3CCBF7BF-CBF0-4F58-807E-506C4ACBA12F}"/>
    <dgm:cxn modelId="{08F37766-5E3B-45C3-AB47-250E2009E0CB}" srcId="{D734F3FD-A76A-47C6-BD99-266BE4CA1E46}" destId="{287F9AC1-A7C1-4687-8138-925F21342E1C}" srcOrd="2" destOrd="0" parTransId="{372E1C70-3931-40AC-A035-0481BC1B197D}" sibTransId="{59BE1582-1324-4137-A912-31B7B60E2BBA}"/>
    <dgm:cxn modelId="{9D70E16C-6471-4DB6-9230-1AB010EB588A}" srcId="{9BF813CD-4F8F-4871-AB61-522872AE0119}" destId="{85F9AFB2-FBA4-4E32-93E5-E615C80580D4}" srcOrd="0" destOrd="0" parTransId="{D5B1A5C2-F81F-4424-94EA-CDB6C82E5127}" sibTransId="{DF3E5622-D131-4EEB-8A67-28DCAE5C643C}"/>
    <dgm:cxn modelId="{C3B9D693-FB76-46E0-950C-3A559D522EC6}" type="presOf" srcId="{85F9AFB2-FBA4-4E32-93E5-E615C80580D4}" destId="{174CAA80-154C-4BB5-8954-AF84CBBBB513}" srcOrd="0" destOrd="0" presId="urn:microsoft.com/office/officeart/2005/8/layout/hList1"/>
    <dgm:cxn modelId="{B346BCC9-3E74-4B72-BBD8-E21EBCB79AAF}" srcId="{D734F3FD-A76A-47C6-BD99-266BE4CA1E46}" destId="{27BAC254-0DD1-4C86-8769-100EB8A354F4}" srcOrd="1" destOrd="0" parTransId="{3C665D9F-86BA-470C-B4BA-DF632CBC4ADB}" sibTransId="{BBC49199-8446-43F9-8465-25329560F3F9}"/>
    <dgm:cxn modelId="{11DC5DCA-2738-4035-97FC-E1B7BD52D286}" type="presOf" srcId="{287F9AC1-A7C1-4687-8138-925F21342E1C}" destId="{2FF73AA2-73DC-4455-9911-3E5E1891C042}" srcOrd="0" destOrd="3" presId="urn:microsoft.com/office/officeart/2005/8/layout/hList1"/>
    <dgm:cxn modelId="{3B1F95D3-6192-44E6-AF8A-13A4C5FF7A8C}" srcId="{D734F3FD-A76A-47C6-BD99-266BE4CA1E46}" destId="{A699821D-268A-45C7-8C09-8B8BD7E477B5}" srcOrd="0" destOrd="0" parTransId="{F9F7551D-D6F7-431D-9628-BA8DD18612DC}" sibTransId="{4D1B8B9C-D66A-4642-90C9-3170FAFD4060}"/>
    <dgm:cxn modelId="{859FF3E2-DE99-4555-A5C5-9F88795DF1BB}" type="presOf" srcId="{27BAC254-0DD1-4C86-8769-100EB8A354F4}" destId="{2FF73AA2-73DC-4455-9911-3E5E1891C042}" srcOrd="0" destOrd="2" presId="urn:microsoft.com/office/officeart/2005/8/layout/hList1"/>
    <dgm:cxn modelId="{3D2B6DB7-8B8C-4FCE-95DF-62FD501D4C6D}" type="presParOf" srcId="{48CEEB30-5945-4551-A4ED-73302510D8E1}" destId="{881A5D72-DC8E-43C3-BD69-6A1281EC02F1}" srcOrd="0" destOrd="0" presId="urn:microsoft.com/office/officeart/2005/8/layout/hList1"/>
    <dgm:cxn modelId="{5E5D8D3C-F45F-45F1-A9A9-BA997A6D370E}" type="presParOf" srcId="{881A5D72-DC8E-43C3-BD69-6A1281EC02F1}" destId="{174CAA80-154C-4BB5-8954-AF84CBBBB513}" srcOrd="0" destOrd="0" presId="urn:microsoft.com/office/officeart/2005/8/layout/hList1"/>
    <dgm:cxn modelId="{B62080A0-1BBE-4273-A156-B41753BBE3FB}" type="presParOf" srcId="{881A5D72-DC8E-43C3-BD69-6A1281EC02F1}" destId="{2FF73AA2-73DC-4455-9911-3E5E1891C04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7E43AB-32F8-4A4D-B7E9-C76AD0C8FE7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2E29864-6DBB-4C3A-A5F4-E6403AE5140D}">
      <dgm:prSet/>
      <dgm:spPr/>
      <dgm:t>
        <a:bodyPr/>
        <a:lstStyle/>
        <a:p>
          <a:r>
            <a:rPr lang="en-US" b="1"/>
            <a:t>Project Goals and Objectives</a:t>
          </a:r>
          <a:endParaRPr lang="en-US"/>
        </a:p>
      </dgm:t>
    </dgm:pt>
    <dgm:pt modelId="{43631562-698A-4196-B023-0B93B076E16E}" type="parTrans" cxnId="{67217878-9D33-492F-880D-D2102E70212B}">
      <dgm:prSet/>
      <dgm:spPr/>
      <dgm:t>
        <a:bodyPr/>
        <a:lstStyle/>
        <a:p>
          <a:endParaRPr lang="en-US"/>
        </a:p>
      </dgm:t>
    </dgm:pt>
    <dgm:pt modelId="{988F231F-46D3-4BC4-BB47-6B8E997C273C}" type="sibTrans" cxnId="{67217878-9D33-492F-880D-D2102E70212B}">
      <dgm:prSet/>
      <dgm:spPr/>
      <dgm:t>
        <a:bodyPr/>
        <a:lstStyle/>
        <a:p>
          <a:endParaRPr lang="en-US"/>
        </a:p>
      </dgm:t>
    </dgm:pt>
    <dgm:pt modelId="{0B137A01-392B-4575-AB42-F9BD25DCBFF4}">
      <dgm:prSet/>
      <dgm:spPr/>
      <dgm:t>
        <a:bodyPr/>
        <a:lstStyle/>
        <a:p>
          <a:r>
            <a:rPr lang="en-US" b="1"/>
            <a:t>Primary Goal:</a:t>
          </a:r>
          <a:r>
            <a:rPr lang="en-US"/>
            <a:t> Improve child health and immunization rates in the Sundarbans.</a:t>
          </a:r>
        </a:p>
      </dgm:t>
    </dgm:pt>
    <dgm:pt modelId="{3895E44E-1197-4D2A-81B6-C50E176CBF06}" type="parTrans" cxnId="{68680868-4120-4D0F-AFEB-D298EFAC509E}">
      <dgm:prSet/>
      <dgm:spPr/>
      <dgm:t>
        <a:bodyPr/>
        <a:lstStyle/>
        <a:p>
          <a:endParaRPr lang="en-US"/>
        </a:p>
      </dgm:t>
    </dgm:pt>
    <dgm:pt modelId="{F1001170-01B2-422D-B25A-4A3BC1429D1E}" type="sibTrans" cxnId="{68680868-4120-4D0F-AFEB-D298EFAC509E}">
      <dgm:prSet/>
      <dgm:spPr/>
      <dgm:t>
        <a:bodyPr/>
        <a:lstStyle/>
        <a:p>
          <a:endParaRPr lang="en-US"/>
        </a:p>
      </dgm:t>
    </dgm:pt>
    <dgm:pt modelId="{4C1E5774-C172-4752-8218-ACB56DE0DCAB}">
      <dgm:prSet/>
      <dgm:spPr/>
      <dgm:t>
        <a:bodyPr/>
        <a:lstStyle/>
        <a:p>
          <a:r>
            <a:rPr lang="en-US" b="1"/>
            <a:t>Specific Objectives:</a:t>
          </a:r>
          <a:endParaRPr lang="en-US"/>
        </a:p>
      </dgm:t>
    </dgm:pt>
    <dgm:pt modelId="{D5F725FE-905C-4CE0-A3E5-51AC19499ADA}" type="parTrans" cxnId="{6FC08079-1564-4A4E-988E-A1CA0B253AA7}">
      <dgm:prSet/>
      <dgm:spPr/>
      <dgm:t>
        <a:bodyPr/>
        <a:lstStyle/>
        <a:p>
          <a:endParaRPr lang="en-US"/>
        </a:p>
      </dgm:t>
    </dgm:pt>
    <dgm:pt modelId="{669338BC-EDDE-40FB-8A05-57B806DC7439}" type="sibTrans" cxnId="{6FC08079-1564-4A4E-988E-A1CA0B253AA7}">
      <dgm:prSet/>
      <dgm:spPr/>
      <dgm:t>
        <a:bodyPr/>
        <a:lstStyle/>
        <a:p>
          <a:endParaRPr lang="en-US"/>
        </a:p>
      </dgm:t>
    </dgm:pt>
    <dgm:pt modelId="{80CC66A1-A29D-4A98-9745-972088FFA81D}">
      <dgm:prSet/>
      <dgm:spPr/>
      <dgm:t>
        <a:bodyPr/>
        <a:lstStyle/>
        <a:p>
          <a:r>
            <a:rPr lang="en-US"/>
            <a:t>Increase immunization coverage.</a:t>
          </a:r>
        </a:p>
      </dgm:t>
    </dgm:pt>
    <dgm:pt modelId="{65CA2E01-5DE3-4DC1-A13C-8E9E13F087B3}" type="parTrans" cxnId="{0543630B-BA01-4D28-9DEF-DBAD66AE816F}">
      <dgm:prSet/>
      <dgm:spPr/>
      <dgm:t>
        <a:bodyPr/>
        <a:lstStyle/>
        <a:p>
          <a:endParaRPr lang="en-US"/>
        </a:p>
      </dgm:t>
    </dgm:pt>
    <dgm:pt modelId="{520B76C7-C89A-4620-B421-DB87FC63072A}" type="sibTrans" cxnId="{0543630B-BA01-4D28-9DEF-DBAD66AE816F}">
      <dgm:prSet/>
      <dgm:spPr/>
      <dgm:t>
        <a:bodyPr/>
        <a:lstStyle/>
        <a:p>
          <a:endParaRPr lang="en-US"/>
        </a:p>
      </dgm:t>
    </dgm:pt>
    <dgm:pt modelId="{EDFF69FE-8383-4080-9E63-CCC34057FE7B}">
      <dgm:prSet/>
      <dgm:spPr/>
      <dgm:t>
        <a:bodyPr/>
        <a:lstStyle/>
        <a:p>
          <a:r>
            <a:rPr lang="en-US"/>
            <a:t>Reduce child mortality and morbidity.</a:t>
          </a:r>
        </a:p>
      </dgm:t>
    </dgm:pt>
    <dgm:pt modelId="{9AF1CD19-FA4E-4341-BB42-774F829F87C4}" type="parTrans" cxnId="{92DE8284-EB29-4F51-A7A3-915E66C8544F}">
      <dgm:prSet/>
      <dgm:spPr/>
      <dgm:t>
        <a:bodyPr/>
        <a:lstStyle/>
        <a:p>
          <a:endParaRPr lang="en-US"/>
        </a:p>
      </dgm:t>
    </dgm:pt>
    <dgm:pt modelId="{4F11A02B-796A-47E9-8052-59DE99A96E27}" type="sibTrans" cxnId="{92DE8284-EB29-4F51-A7A3-915E66C8544F}">
      <dgm:prSet/>
      <dgm:spPr/>
      <dgm:t>
        <a:bodyPr/>
        <a:lstStyle/>
        <a:p>
          <a:endParaRPr lang="en-US"/>
        </a:p>
      </dgm:t>
    </dgm:pt>
    <dgm:pt modelId="{43D80B32-97A8-467D-B543-228D9EA0B81E}">
      <dgm:prSet/>
      <dgm:spPr/>
      <dgm:t>
        <a:bodyPr/>
        <a:lstStyle/>
        <a:p>
          <a:r>
            <a:rPr lang="en-US"/>
            <a:t>Promote awareness about child health and immunization.</a:t>
          </a:r>
        </a:p>
      </dgm:t>
    </dgm:pt>
    <dgm:pt modelId="{1F2C199E-FD96-4F08-98B2-B672139D3DC8}" type="parTrans" cxnId="{45E14239-A86F-4DF6-B13C-CD35EEDBBCCF}">
      <dgm:prSet/>
      <dgm:spPr/>
      <dgm:t>
        <a:bodyPr/>
        <a:lstStyle/>
        <a:p>
          <a:endParaRPr lang="en-US"/>
        </a:p>
      </dgm:t>
    </dgm:pt>
    <dgm:pt modelId="{86135F42-384A-4AEF-9CBD-789964D2FB88}" type="sibTrans" cxnId="{45E14239-A86F-4DF6-B13C-CD35EEDBBCCF}">
      <dgm:prSet/>
      <dgm:spPr/>
      <dgm:t>
        <a:bodyPr/>
        <a:lstStyle/>
        <a:p>
          <a:endParaRPr lang="en-US"/>
        </a:p>
      </dgm:t>
    </dgm:pt>
    <dgm:pt modelId="{FCB6DFA8-853B-4413-A3A5-AE7DB963EB96}">
      <dgm:prSet/>
      <dgm:spPr/>
      <dgm:t>
        <a:bodyPr/>
        <a:lstStyle/>
        <a:p>
          <a:r>
            <a:rPr lang="en-US"/>
            <a:t>Collaborate with local communities and healthcare providers.</a:t>
          </a:r>
        </a:p>
      </dgm:t>
    </dgm:pt>
    <dgm:pt modelId="{06CEC095-AA52-4B7D-9627-1B9F33352E44}" type="parTrans" cxnId="{9E98E153-3D76-4775-9485-DC46D0D0BD3B}">
      <dgm:prSet/>
      <dgm:spPr/>
      <dgm:t>
        <a:bodyPr/>
        <a:lstStyle/>
        <a:p>
          <a:endParaRPr lang="en-US"/>
        </a:p>
      </dgm:t>
    </dgm:pt>
    <dgm:pt modelId="{C4CA9DCE-CE57-4304-B032-DB292DCF2CA7}" type="sibTrans" cxnId="{9E98E153-3D76-4775-9485-DC46D0D0BD3B}">
      <dgm:prSet/>
      <dgm:spPr/>
      <dgm:t>
        <a:bodyPr/>
        <a:lstStyle/>
        <a:p>
          <a:endParaRPr lang="en-US"/>
        </a:p>
      </dgm:t>
    </dgm:pt>
    <dgm:pt modelId="{32DEE9A5-626F-4D77-B41D-F8A94FE0B711}" type="pres">
      <dgm:prSet presAssocID="{487E43AB-32F8-4A4D-B7E9-C76AD0C8FE72}" presName="linear" presStyleCnt="0">
        <dgm:presLayoutVars>
          <dgm:animLvl val="lvl"/>
          <dgm:resizeHandles val="exact"/>
        </dgm:presLayoutVars>
      </dgm:prSet>
      <dgm:spPr/>
    </dgm:pt>
    <dgm:pt modelId="{61C252C9-F74D-4A66-B91C-E4317C8F305B}" type="pres">
      <dgm:prSet presAssocID="{F2E29864-6DBB-4C3A-A5F4-E6403AE5140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7100793-EF8F-403A-9A5E-9FD2E6F012B6}" type="pres">
      <dgm:prSet presAssocID="{F2E29864-6DBB-4C3A-A5F4-E6403AE5140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543630B-BA01-4D28-9DEF-DBAD66AE816F}" srcId="{4C1E5774-C172-4752-8218-ACB56DE0DCAB}" destId="{80CC66A1-A29D-4A98-9745-972088FFA81D}" srcOrd="0" destOrd="0" parTransId="{65CA2E01-5DE3-4DC1-A13C-8E9E13F087B3}" sibTransId="{520B76C7-C89A-4620-B421-DB87FC63072A}"/>
    <dgm:cxn modelId="{45E14239-A86F-4DF6-B13C-CD35EEDBBCCF}" srcId="{4C1E5774-C172-4752-8218-ACB56DE0DCAB}" destId="{43D80B32-97A8-467D-B543-228D9EA0B81E}" srcOrd="2" destOrd="0" parTransId="{1F2C199E-FD96-4F08-98B2-B672139D3DC8}" sibTransId="{86135F42-384A-4AEF-9CBD-789964D2FB88}"/>
    <dgm:cxn modelId="{7F4F5247-09F5-42B9-B099-07D62589B683}" type="presOf" srcId="{FCB6DFA8-853B-4413-A3A5-AE7DB963EB96}" destId="{47100793-EF8F-403A-9A5E-9FD2E6F012B6}" srcOrd="0" destOrd="5" presId="urn:microsoft.com/office/officeart/2005/8/layout/vList2"/>
    <dgm:cxn modelId="{98E5BA67-72F9-44AF-ADD4-AFB4C37DEC54}" type="presOf" srcId="{80CC66A1-A29D-4A98-9745-972088FFA81D}" destId="{47100793-EF8F-403A-9A5E-9FD2E6F012B6}" srcOrd="0" destOrd="2" presId="urn:microsoft.com/office/officeart/2005/8/layout/vList2"/>
    <dgm:cxn modelId="{68680868-4120-4D0F-AFEB-D298EFAC509E}" srcId="{F2E29864-6DBB-4C3A-A5F4-E6403AE5140D}" destId="{0B137A01-392B-4575-AB42-F9BD25DCBFF4}" srcOrd="0" destOrd="0" parTransId="{3895E44E-1197-4D2A-81B6-C50E176CBF06}" sibTransId="{F1001170-01B2-422D-B25A-4A3BC1429D1E}"/>
    <dgm:cxn modelId="{9E98E153-3D76-4775-9485-DC46D0D0BD3B}" srcId="{4C1E5774-C172-4752-8218-ACB56DE0DCAB}" destId="{FCB6DFA8-853B-4413-A3A5-AE7DB963EB96}" srcOrd="3" destOrd="0" parTransId="{06CEC095-AA52-4B7D-9627-1B9F33352E44}" sibTransId="{C4CA9DCE-CE57-4304-B032-DB292DCF2CA7}"/>
    <dgm:cxn modelId="{54854B58-A786-4E6F-B73C-FE1790874E76}" type="presOf" srcId="{4C1E5774-C172-4752-8218-ACB56DE0DCAB}" destId="{47100793-EF8F-403A-9A5E-9FD2E6F012B6}" srcOrd="0" destOrd="1" presId="urn:microsoft.com/office/officeart/2005/8/layout/vList2"/>
    <dgm:cxn modelId="{67217878-9D33-492F-880D-D2102E70212B}" srcId="{487E43AB-32F8-4A4D-B7E9-C76AD0C8FE72}" destId="{F2E29864-6DBB-4C3A-A5F4-E6403AE5140D}" srcOrd="0" destOrd="0" parTransId="{43631562-698A-4196-B023-0B93B076E16E}" sibTransId="{988F231F-46D3-4BC4-BB47-6B8E997C273C}"/>
    <dgm:cxn modelId="{6FC08079-1564-4A4E-988E-A1CA0B253AA7}" srcId="{F2E29864-6DBB-4C3A-A5F4-E6403AE5140D}" destId="{4C1E5774-C172-4752-8218-ACB56DE0DCAB}" srcOrd="1" destOrd="0" parTransId="{D5F725FE-905C-4CE0-A3E5-51AC19499ADA}" sibTransId="{669338BC-EDDE-40FB-8A05-57B806DC7439}"/>
    <dgm:cxn modelId="{92DE8284-EB29-4F51-A7A3-915E66C8544F}" srcId="{4C1E5774-C172-4752-8218-ACB56DE0DCAB}" destId="{EDFF69FE-8383-4080-9E63-CCC34057FE7B}" srcOrd="1" destOrd="0" parTransId="{9AF1CD19-FA4E-4341-BB42-774F829F87C4}" sibTransId="{4F11A02B-796A-47E9-8052-59DE99A96E27}"/>
    <dgm:cxn modelId="{65998B84-7D58-42E7-AA35-C4BB67E917D6}" type="presOf" srcId="{0B137A01-392B-4575-AB42-F9BD25DCBFF4}" destId="{47100793-EF8F-403A-9A5E-9FD2E6F012B6}" srcOrd="0" destOrd="0" presId="urn:microsoft.com/office/officeart/2005/8/layout/vList2"/>
    <dgm:cxn modelId="{1C75AA86-35D2-41F3-A79C-279D8CA632F2}" type="presOf" srcId="{43D80B32-97A8-467D-B543-228D9EA0B81E}" destId="{47100793-EF8F-403A-9A5E-9FD2E6F012B6}" srcOrd="0" destOrd="4" presId="urn:microsoft.com/office/officeart/2005/8/layout/vList2"/>
    <dgm:cxn modelId="{ABB65097-3602-4B4E-AC65-7F9135E9A9E6}" type="presOf" srcId="{F2E29864-6DBB-4C3A-A5F4-E6403AE5140D}" destId="{61C252C9-F74D-4A66-B91C-E4317C8F305B}" srcOrd="0" destOrd="0" presId="urn:microsoft.com/office/officeart/2005/8/layout/vList2"/>
    <dgm:cxn modelId="{B9686DE4-1ACD-4C60-A6D7-CD07C05C0C4D}" type="presOf" srcId="{487E43AB-32F8-4A4D-B7E9-C76AD0C8FE72}" destId="{32DEE9A5-626F-4D77-B41D-F8A94FE0B711}" srcOrd="0" destOrd="0" presId="urn:microsoft.com/office/officeart/2005/8/layout/vList2"/>
    <dgm:cxn modelId="{1F8513EE-8D58-422D-89A3-3039C401F46D}" type="presOf" srcId="{EDFF69FE-8383-4080-9E63-CCC34057FE7B}" destId="{47100793-EF8F-403A-9A5E-9FD2E6F012B6}" srcOrd="0" destOrd="3" presId="urn:microsoft.com/office/officeart/2005/8/layout/vList2"/>
    <dgm:cxn modelId="{0E026122-EC48-4A3A-ACFB-DD3FF6A010A7}" type="presParOf" srcId="{32DEE9A5-626F-4D77-B41D-F8A94FE0B711}" destId="{61C252C9-F74D-4A66-B91C-E4317C8F305B}" srcOrd="0" destOrd="0" presId="urn:microsoft.com/office/officeart/2005/8/layout/vList2"/>
    <dgm:cxn modelId="{59ED6CA9-15A0-4B4E-8E1C-AD23D077747D}" type="presParOf" srcId="{32DEE9A5-626F-4D77-B41D-F8A94FE0B711}" destId="{47100793-EF8F-403A-9A5E-9FD2E6F012B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9A562B-4184-4C6F-AB31-ADFF51FAB14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7B032F7-2505-495E-BE0B-7866FB4A08F1}">
      <dgm:prSet/>
      <dgm:spPr/>
      <dgm:t>
        <a:bodyPr/>
        <a:lstStyle/>
        <a:p>
          <a:r>
            <a:rPr lang="en-GB" b="1"/>
            <a:t>Target Population</a:t>
          </a:r>
          <a:endParaRPr lang="en-US"/>
        </a:p>
      </dgm:t>
    </dgm:pt>
    <dgm:pt modelId="{D2047488-D7BC-4AEB-854F-691D8C8E789B}" type="parTrans" cxnId="{57A7163F-65D8-4F7A-B73B-E1A9F2373949}">
      <dgm:prSet/>
      <dgm:spPr/>
      <dgm:t>
        <a:bodyPr/>
        <a:lstStyle/>
        <a:p>
          <a:endParaRPr lang="en-US"/>
        </a:p>
      </dgm:t>
    </dgm:pt>
    <dgm:pt modelId="{A2801F4A-010C-4CDE-AE39-9ED5CDD38524}" type="sibTrans" cxnId="{57A7163F-65D8-4F7A-B73B-E1A9F2373949}">
      <dgm:prSet/>
      <dgm:spPr/>
      <dgm:t>
        <a:bodyPr/>
        <a:lstStyle/>
        <a:p>
          <a:endParaRPr lang="en-US"/>
        </a:p>
      </dgm:t>
    </dgm:pt>
    <dgm:pt modelId="{496A2C5F-A75E-420D-8A65-373611D4FED9}">
      <dgm:prSet/>
      <dgm:spPr/>
      <dgm:t>
        <a:bodyPr/>
        <a:lstStyle/>
        <a:p>
          <a:r>
            <a:rPr lang="en-GB" b="1"/>
            <a:t>Focus:</a:t>
          </a:r>
          <a:endParaRPr lang="en-US"/>
        </a:p>
      </dgm:t>
    </dgm:pt>
    <dgm:pt modelId="{6B2EF116-0B7C-4550-93D6-F24FA91175FC}" type="parTrans" cxnId="{2074D37A-58A9-432A-BC1B-38D89CCBB4F6}">
      <dgm:prSet/>
      <dgm:spPr/>
      <dgm:t>
        <a:bodyPr/>
        <a:lstStyle/>
        <a:p>
          <a:endParaRPr lang="en-US"/>
        </a:p>
      </dgm:t>
    </dgm:pt>
    <dgm:pt modelId="{A9E03E6C-9E6E-40BC-A410-D3EBCB0E3E89}" type="sibTrans" cxnId="{2074D37A-58A9-432A-BC1B-38D89CCBB4F6}">
      <dgm:prSet/>
      <dgm:spPr/>
      <dgm:t>
        <a:bodyPr/>
        <a:lstStyle/>
        <a:p>
          <a:endParaRPr lang="en-US"/>
        </a:p>
      </dgm:t>
    </dgm:pt>
    <dgm:pt modelId="{EF97C476-C1EB-48CF-99B9-6CE55760843F}">
      <dgm:prSet/>
      <dgm:spPr/>
      <dgm:t>
        <a:bodyPr/>
        <a:lstStyle/>
        <a:p>
          <a:r>
            <a:rPr lang="en-GB"/>
            <a:t>Children under the age of 5.</a:t>
          </a:r>
          <a:endParaRPr lang="en-US"/>
        </a:p>
      </dgm:t>
    </dgm:pt>
    <dgm:pt modelId="{C6038274-51C3-4222-BF97-FDDE45BCDC4A}" type="parTrans" cxnId="{8A6E0D98-83BD-4479-BF4A-C9C7CA67450E}">
      <dgm:prSet/>
      <dgm:spPr/>
      <dgm:t>
        <a:bodyPr/>
        <a:lstStyle/>
        <a:p>
          <a:endParaRPr lang="en-US"/>
        </a:p>
      </dgm:t>
    </dgm:pt>
    <dgm:pt modelId="{342F2354-BF8C-48CA-8E63-27D60E299426}" type="sibTrans" cxnId="{8A6E0D98-83BD-4479-BF4A-C9C7CA67450E}">
      <dgm:prSet/>
      <dgm:spPr/>
      <dgm:t>
        <a:bodyPr/>
        <a:lstStyle/>
        <a:p>
          <a:endParaRPr lang="en-US"/>
        </a:p>
      </dgm:t>
    </dgm:pt>
    <dgm:pt modelId="{E1F7D2B1-144B-409D-883F-1271DFF84DEB}">
      <dgm:prSet/>
      <dgm:spPr/>
      <dgm:t>
        <a:bodyPr/>
        <a:lstStyle/>
        <a:p>
          <a:r>
            <a:rPr lang="en-GB"/>
            <a:t>Pregnant women and new mothers.</a:t>
          </a:r>
          <a:endParaRPr lang="en-US"/>
        </a:p>
      </dgm:t>
    </dgm:pt>
    <dgm:pt modelId="{AA2BA10B-D253-4A8E-A935-6DDCBA791162}" type="parTrans" cxnId="{D984DD17-08F7-4BFE-B9D1-CFA68E8D248E}">
      <dgm:prSet/>
      <dgm:spPr/>
      <dgm:t>
        <a:bodyPr/>
        <a:lstStyle/>
        <a:p>
          <a:endParaRPr lang="en-US"/>
        </a:p>
      </dgm:t>
    </dgm:pt>
    <dgm:pt modelId="{9AA8E1CF-2DEA-4C98-9100-4C4533885233}" type="sibTrans" cxnId="{D984DD17-08F7-4BFE-B9D1-CFA68E8D248E}">
      <dgm:prSet/>
      <dgm:spPr/>
      <dgm:t>
        <a:bodyPr/>
        <a:lstStyle/>
        <a:p>
          <a:endParaRPr lang="en-US"/>
        </a:p>
      </dgm:t>
    </dgm:pt>
    <dgm:pt modelId="{4575A53A-17CE-4C7B-B6E3-57CB9E74E3D9}">
      <dgm:prSet/>
      <dgm:spPr/>
      <dgm:t>
        <a:bodyPr/>
        <a:lstStyle/>
        <a:p>
          <a:r>
            <a:rPr lang="en-GB"/>
            <a:t>Families living below the poverty line.</a:t>
          </a:r>
          <a:endParaRPr lang="en-US"/>
        </a:p>
      </dgm:t>
    </dgm:pt>
    <dgm:pt modelId="{9A21C021-46AC-49F7-BB29-7229F74F7E18}" type="parTrans" cxnId="{185E9D79-CEDF-4221-81CA-EC7C8EF987DF}">
      <dgm:prSet/>
      <dgm:spPr/>
      <dgm:t>
        <a:bodyPr/>
        <a:lstStyle/>
        <a:p>
          <a:endParaRPr lang="en-US"/>
        </a:p>
      </dgm:t>
    </dgm:pt>
    <dgm:pt modelId="{2C6DA510-AB67-44D1-8A0C-1C2D176BE0A7}" type="sibTrans" cxnId="{185E9D79-CEDF-4221-81CA-EC7C8EF987DF}">
      <dgm:prSet/>
      <dgm:spPr/>
      <dgm:t>
        <a:bodyPr/>
        <a:lstStyle/>
        <a:p>
          <a:endParaRPr lang="en-US"/>
        </a:p>
      </dgm:t>
    </dgm:pt>
    <dgm:pt modelId="{1915B9D8-C07F-4069-8843-4116BB2D1F6A}" type="pres">
      <dgm:prSet presAssocID="{BB9A562B-4184-4C6F-AB31-ADFF51FAB1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512A868-658C-43EB-8726-4F92C244EAA7}" type="pres">
      <dgm:prSet presAssocID="{A7B032F7-2505-495E-BE0B-7866FB4A08F1}" presName="root1" presStyleCnt="0"/>
      <dgm:spPr/>
    </dgm:pt>
    <dgm:pt modelId="{33E43F89-41B1-43ED-B59A-86EFE964BD1B}" type="pres">
      <dgm:prSet presAssocID="{A7B032F7-2505-495E-BE0B-7866FB4A08F1}" presName="LevelOneTextNode" presStyleLbl="node0" presStyleIdx="0" presStyleCnt="1">
        <dgm:presLayoutVars>
          <dgm:chPref val="3"/>
        </dgm:presLayoutVars>
      </dgm:prSet>
      <dgm:spPr/>
    </dgm:pt>
    <dgm:pt modelId="{873C003C-0B6B-431D-B690-811B42277DB2}" type="pres">
      <dgm:prSet presAssocID="{A7B032F7-2505-495E-BE0B-7866FB4A08F1}" presName="level2hierChild" presStyleCnt="0"/>
      <dgm:spPr/>
    </dgm:pt>
    <dgm:pt modelId="{19B302D8-99F9-4F4B-96B6-70E55732F98B}" type="pres">
      <dgm:prSet presAssocID="{6B2EF116-0B7C-4550-93D6-F24FA91175FC}" presName="conn2-1" presStyleLbl="parChTrans1D2" presStyleIdx="0" presStyleCnt="1"/>
      <dgm:spPr/>
    </dgm:pt>
    <dgm:pt modelId="{2C179D7A-946C-437E-9C9B-8C4D80313D21}" type="pres">
      <dgm:prSet presAssocID="{6B2EF116-0B7C-4550-93D6-F24FA91175FC}" presName="connTx" presStyleLbl="parChTrans1D2" presStyleIdx="0" presStyleCnt="1"/>
      <dgm:spPr/>
    </dgm:pt>
    <dgm:pt modelId="{DA3E7778-31E5-4565-B8F3-9B3BDDA2061A}" type="pres">
      <dgm:prSet presAssocID="{496A2C5F-A75E-420D-8A65-373611D4FED9}" presName="root2" presStyleCnt="0"/>
      <dgm:spPr/>
    </dgm:pt>
    <dgm:pt modelId="{DB049DE6-0324-4377-AD63-BA56CED424DA}" type="pres">
      <dgm:prSet presAssocID="{496A2C5F-A75E-420D-8A65-373611D4FED9}" presName="LevelTwoTextNode" presStyleLbl="node2" presStyleIdx="0" presStyleCnt="1">
        <dgm:presLayoutVars>
          <dgm:chPref val="3"/>
        </dgm:presLayoutVars>
      </dgm:prSet>
      <dgm:spPr/>
    </dgm:pt>
    <dgm:pt modelId="{126D62F5-BE39-4A4C-89E2-881F137FACBA}" type="pres">
      <dgm:prSet presAssocID="{496A2C5F-A75E-420D-8A65-373611D4FED9}" presName="level3hierChild" presStyleCnt="0"/>
      <dgm:spPr/>
    </dgm:pt>
    <dgm:pt modelId="{5F052ED3-87DF-4F3C-AF0C-802EB3450924}" type="pres">
      <dgm:prSet presAssocID="{C6038274-51C3-4222-BF97-FDDE45BCDC4A}" presName="conn2-1" presStyleLbl="parChTrans1D3" presStyleIdx="0" presStyleCnt="3"/>
      <dgm:spPr/>
    </dgm:pt>
    <dgm:pt modelId="{BB80E106-C84A-4537-9E5A-CF0E0DF52555}" type="pres">
      <dgm:prSet presAssocID="{C6038274-51C3-4222-BF97-FDDE45BCDC4A}" presName="connTx" presStyleLbl="parChTrans1D3" presStyleIdx="0" presStyleCnt="3"/>
      <dgm:spPr/>
    </dgm:pt>
    <dgm:pt modelId="{E2841E0A-E12E-4798-BAC9-9514CCEC2E69}" type="pres">
      <dgm:prSet presAssocID="{EF97C476-C1EB-48CF-99B9-6CE55760843F}" presName="root2" presStyleCnt="0"/>
      <dgm:spPr/>
    </dgm:pt>
    <dgm:pt modelId="{1C18A0F6-38B1-4230-99CE-8E8606EF0867}" type="pres">
      <dgm:prSet presAssocID="{EF97C476-C1EB-48CF-99B9-6CE55760843F}" presName="LevelTwoTextNode" presStyleLbl="node3" presStyleIdx="0" presStyleCnt="3">
        <dgm:presLayoutVars>
          <dgm:chPref val="3"/>
        </dgm:presLayoutVars>
      </dgm:prSet>
      <dgm:spPr/>
    </dgm:pt>
    <dgm:pt modelId="{7A53BD36-EFA2-4855-8A47-7A7644B06623}" type="pres">
      <dgm:prSet presAssocID="{EF97C476-C1EB-48CF-99B9-6CE55760843F}" presName="level3hierChild" presStyleCnt="0"/>
      <dgm:spPr/>
    </dgm:pt>
    <dgm:pt modelId="{D55C212C-8CAC-49C8-89AB-47C75B2E5FB3}" type="pres">
      <dgm:prSet presAssocID="{AA2BA10B-D253-4A8E-A935-6DDCBA791162}" presName="conn2-1" presStyleLbl="parChTrans1D3" presStyleIdx="1" presStyleCnt="3"/>
      <dgm:spPr/>
    </dgm:pt>
    <dgm:pt modelId="{68634209-3E1B-42B5-B272-65E7B08D9AA5}" type="pres">
      <dgm:prSet presAssocID="{AA2BA10B-D253-4A8E-A935-6DDCBA791162}" presName="connTx" presStyleLbl="parChTrans1D3" presStyleIdx="1" presStyleCnt="3"/>
      <dgm:spPr/>
    </dgm:pt>
    <dgm:pt modelId="{25D21E0F-D534-4BA5-BCCB-928CF8C51D84}" type="pres">
      <dgm:prSet presAssocID="{E1F7D2B1-144B-409D-883F-1271DFF84DEB}" presName="root2" presStyleCnt="0"/>
      <dgm:spPr/>
    </dgm:pt>
    <dgm:pt modelId="{6881B5F5-9637-4492-9E43-8983981F36A0}" type="pres">
      <dgm:prSet presAssocID="{E1F7D2B1-144B-409D-883F-1271DFF84DEB}" presName="LevelTwoTextNode" presStyleLbl="node3" presStyleIdx="1" presStyleCnt="3">
        <dgm:presLayoutVars>
          <dgm:chPref val="3"/>
        </dgm:presLayoutVars>
      </dgm:prSet>
      <dgm:spPr/>
    </dgm:pt>
    <dgm:pt modelId="{C52D3804-F483-4BC1-A96A-0DC7F563D2D6}" type="pres">
      <dgm:prSet presAssocID="{E1F7D2B1-144B-409D-883F-1271DFF84DEB}" presName="level3hierChild" presStyleCnt="0"/>
      <dgm:spPr/>
    </dgm:pt>
    <dgm:pt modelId="{ABE21477-30F0-411E-988A-FAEC11600874}" type="pres">
      <dgm:prSet presAssocID="{9A21C021-46AC-49F7-BB29-7229F74F7E18}" presName="conn2-1" presStyleLbl="parChTrans1D3" presStyleIdx="2" presStyleCnt="3"/>
      <dgm:spPr/>
    </dgm:pt>
    <dgm:pt modelId="{AEA285BD-3F8B-418E-A7F1-D15DF8290ABF}" type="pres">
      <dgm:prSet presAssocID="{9A21C021-46AC-49F7-BB29-7229F74F7E18}" presName="connTx" presStyleLbl="parChTrans1D3" presStyleIdx="2" presStyleCnt="3"/>
      <dgm:spPr/>
    </dgm:pt>
    <dgm:pt modelId="{2D256D59-A9BE-4E39-8959-CACACE9AAB50}" type="pres">
      <dgm:prSet presAssocID="{4575A53A-17CE-4C7B-B6E3-57CB9E74E3D9}" presName="root2" presStyleCnt="0"/>
      <dgm:spPr/>
    </dgm:pt>
    <dgm:pt modelId="{0537358C-63CB-43B7-BB63-F1230CC0CFE9}" type="pres">
      <dgm:prSet presAssocID="{4575A53A-17CE-4C7B-B6E3-57CB9E74E3D9}" presName="LevelTwoTextNode" presStyleLbl="node3" presStyleIdx="2" presStyleCnt="3">
        <dgm:presLayoutVars>
          <dgm:chPref val="3"/>
        </dgm:presLayoutVars>
      </dgm:prSet>
      <dgm:spPr/>
    </dgm:pt>
    <dgm:pt modelId="{6B50FC7B-4B7E-440D-B014-A5A900E81391}" type="pres">
      <dgm:prSet presAssocID="{4575A53A-17CE-4C7B-B6E3-57CB9E74E3D9}" presName="level3hierChild" presStyleCnt="0"/>
      <dgm:spPr/>
    </dgm:pt>
  </dgm:ptLst>
  <dgm:cxnLst>
    <dgm:cxn modelId="{758BFE04-04E6-4377-B8B1-CBC2F9F2296E}" type="presOf" srcId="{A7B032F7-2505-495E-BE0B-7866FB4A08F1}" destId="{33E43F89-41B1-43ED-B59A-86EFE964BD1B}" srcOrd="0" destOrd="0" presId="urn:microsoft.com/office/officeart/2005/8/layout/hierarchy2"/>
    <dgm:cxn modelId="{D984DD17-08F7-4BFE-B9D1-CFA68E8D248E}" srcId="{496A2C5F-A75E-420D-8A65-373611D4FED9}" destId="{E1F7D2B1-144B-409D-883F-1271DFF84DEB}" srcOrd="1" destOrd="0" parTransId="{AA2BA10B-D253-4A8E-A935-6DDCBA791162}" sibTransId="{9AA8E1CF-2DEA-4C98-9100-4C4533885233}"/>
    <dgm:cxn modelId="{C2FED820-B961-4D7F-8E7A-91B858299E81}" type="presOf" srcId="{6B2EF116-0B7C-4550-93D6-F24FA91175FC}" destId="{19B302D8-99F9-4F4B-96B6-70E55732F98B}" srcOrd="0" destOrd="0" presId="urn:microsoft.com/office/officeart/2005/8/layout/hierarchy2"/>
    <dgm:cxn modelId="{35E4B527-2348-4C41-B922-50D3ECF99E78}" type="presOf" srcId="{EF97C476-C1EB-48CF-99B9-6CE55760843F}" destId="{1C18A0F6-38B1-4230-99CE-8E8606EF0867}" srcOrd="0" destOrd="0" presId="urn:microsoft.com/office/officeart/2005/8/layout/hierarchy2"/>
    <dgm:cxn modelId="{57A7163F-65D8-4F7A-B73B-E1A9F2373949}" srcId="{BB9A562B-4184-4C6F-AB31-ADFF51FAB14D}" destId="{A7B032F7-2505-495E-BE0B-7866FB4A08F1}" srcOrd="0" destOrd="0" parTransId="{D2047488-D7BC-4AEB-854F-691D8C8E789B}" sibTransId="{A2801F4A-010C-4CDE-AE39-9ED5CDD38524}"/>
    <dgm:cxn modelId="{CE250A42-4392-41EC-AAAD-5BE9AE2E6710}" type="presOf" srcId="{AA2BA10B-D253-4A8E-A935-6DDCBA791162}" destId="{D55C212C-8CAC-49C8-89AB-47C75B2E5FB3}" srcOrd="0" destOrd="0" presId="urn:microsoft.com/office/officeart/2005/8/layout/hierarchy2"/>
    <dgm:cxn modelId="{185E9D79-CEDF-4221-81CA-EC7C8EF987DF}" srcId="{496A2C5F-A75E-420D-8A65-373611D4FED9}" destId="{4575A53A-17CE-4C7B-B6E3-57CB9E74E3D9}" srcOrd="2" destOrd="0" parTransId="{9A21C021-46AC-49F7-BB29-7229F74F7E18}" sibTransId="{2C6DA510-AB67-44D1-8A0C-1C2D176BE0A7}"/>
    <dgm:cxn modelId="{2074D37A-58A9-432A-BC1B-38D89CCBB4F6}" srcId="{A7B032F7-2505-495E-BE0B-7866FB4A08F1}" destId="{496A2C5F-A75E-420D-8A65-373611D4FED9}" srcOrd="0" destOrd="0" parTransId="{6B2EF116-0B7C-4550-93D6-F24FA91175FC}" sibTransId="{A9E03E6C-9E6E-40BC-A410-D3EBCB0E3E89}"/>
    <dgm:cxn modelId="{1389807C-E541-4F06-8437-97BE6540DDDE}" type="presOf" srcId="{4575A53A-17CE-4C7B-B6E3-57CB9E74E3D9}" destId="{0537358C-63CB-43B7-BB63-F1230CC0CFE9}" srcOrd="0" destOrd="0" presId="urn:microsoft.com/office/officeart/2005/8/layout/hierarchy2"/>
    <dgm:cxn modelId="{8A6E0D98-83BD-4479-BF4A-C9C7CA67450E}" srcId="{496A2C5F-A75E-420D-8A65-373611D4FED9}" destId="{EF97C476-C1EB-48CF-99B9-6CE55760843F}" srcOrd="0" destOrd="0" parTransId="{C6038274-51C3-4222-BF97-FDDE45BCDC4A}" sibTransId="{342F2354-BF8C-48CA-8E63-27D60E299426}"/>
    <dgm:cxn modelId="{16440E9D-386D-4357-B2F1-3EB283D6F87A}" type="presOf" srcId="{BB9A562B-4184-4C6F-AB31-ADFF51FAB14D}" destId="{1915B9D8-C07F-4069-8843-4116BB2D1F6A}" srcOrd="0" destOrd="0" presId="urn:microsoft.com/office/officeart/2005/8/layout/hierarchy2"/>
    <dgm:cxn modelId="{083C45AB-C0C4-4283-9E16-7132E48FA297}" type="presOf" srcId="{C6038274-51C3-4222-BF97-FDDE45BCDC4A}" destId="{BB80E106-C84A-4537-9E5A-CF0E0DF52555}" srcOrd="1" destOrd="0" presId="urn:microsoft.com/office/officeart/2005/8/layout/hierarchy2"/>
    <dgm:cxn modelId="{064F4DCE-4D67-4F36-AFEB-4E024837897E}" type="presOf" srcId="{496A2C5F-A75E-420D-8A65-373611D4FED9}" destId="{DB049DE6-0324-4377-AD63-BA56CED424DA}" srcOrd="0" destOrd="0" presId="urn:microsoft.com/office/officeart/2005/8/layout/hierarchy2"/>
    <dgm:cxn modelId="{0BCFF4D2-4D87-478A-BCAE-E141E0FC8310}" type="presOf" srcId="{C6038274-51C3-4222-BF97-FDDE45BCDC4A}" destId="{5F052ED3-87DF-4F3C-AF0C-802EB3450924}" srcOrd="0" destOrd="0" presId="urn:microsoft.com/office/officeart/2005/8/layout/hierarchy2"/>
    <dgm:cxn modelId="{C13457D3-2A92-4B82-800D-3E17D02114B7}" type="presOf" srcId="{6B2EF116-0B7C-4550-93D6-F24FA91175FC}" destId="{2C179D7A-946C-437E-9C9B-8C4D80313D21}" srcOrd="1" destOrd="0" presId="urn:microsoft.com/office/officeart/2005/8/layout/hierarchy2"/>
    <dgm:cxn modelId="{860C19E2-8B90-4E98-90D1-D7C701DAD263}" type="presOf" srcId="{9A21C021-46AC-49F7-BB29-7229F74F7E18}" destId="{ABE21477-30F0-411E-988A-FAEC11600874}" srcOrd="0" destOrd="0" presId="urn:microsoft.com/office/officeart/2005/8/layout/hierarchy2"/>
    <dgm:cxn modelId="{05CEB9E5-D0B5-48C4-A9E5-9FD92D5499D5}" type="presOf" srcId="{9A21C021-46AC-49F7-BB29-7229F74F7E18}" destId="{AEA285BD-3F8B-418E-A7F1-D15DF8290ABF}" srcOrd="1" destOrd="0" presId="urn:microsoft.com/office/officeart/2005/8/layout/hierarchy2"/>
    <dgm:cxn modelId="{E0AC77EA-F7E6-465B-90B5-D13D189BFAE5}" type="presOf" srcId="{AA2BA10B-D253-4A8E-A935-6DDCBA791162}" destId="{68634209-3E1B-42B5-B272-65E7B08D9AA5}" srcOrd="1" destOrd="0" presId="urn:microsoft.com/office/officeart/2005/8/layout/hierarchy2"/>
    <dgm:cxn modelId="{FA98A5F5-4D5F-4B8E-B4A9-B9F44C8691A8}" type="presOf" srcId="{E1F7D2B1-144B-409D-883F-1271DFF84DEB}" destId="{6881B5F5-9637-4492-9E43-8983981F36A0}" srcOrd="0" destOrd="0" presId="urn:microsoft.com/office/officeart/2005/8/layout/hierarchy2"/>
    <dgm:cxn modelId="{AEC26DEF-EF4B-4640-BEE8-1221F42926FA}" type="presParOf" srcId="{1915B9D8-C07F-4069-8843-4116BB2D1F6A}" destId="{7512A868-658C-43EB-8726-4F92C244EAA7}" srcOrd="0" destOrd="0" presId="urn:microsoft.com/office/officeart/2005/8/layout/hierarchy2"/>
    <dgm:cxn modelId="{942C0EDB-270D-4889-8EDB-7299A38F88E2}" type="presParOf" srcId="{7512A868-658C-43EB-8726-4F92C244EAA7}" destId="{33E43F89-41B1-43ED-B59A-86EFE964BD1B}" srcOrd="0" destOrd="0" presId="urn:microsoft.com/office/officeart/2005/8/layout/hierarchy2"/>
    <dgm:cxn modelId="{37D94570-6890-45DE-94CD-6AD04631FC5D}" type="presParOf" srcId="{7512A868-658C-43EB-8726-4F92C244EAA7}" destId="{873C003C-0B6B-431D-B690-811B42277DB2}" srcOrd="1" destOrd="0" presId="urn:microsoft.com/office/officeart/2005/8/layout/hierarchy2"/>
    <dgm:cxn modelId="{4C56CF7C-FB5C-41BA-9E16-FBF75555760F}" type="presParOf" srcId="{873C003C-0B6B-431D-B690-811B42277DB2}" destId="{19B302D8-99F9-4F4B-96B6-70E55732F98B}" srcOrd="0" destOrd="0" presId="urn:microsoft.com/office/officeart/2005/8/layout/hierarchy2"/>
    <dgm:cxn modelId="{C1EB538D-8ABA-48D8-B8EC-23DC5B514A9B}" type="presParOf" srcId="{19B302D8-99F9-4F4B-96B6-70E55732F98B}" destId="{2C179D7A-946C-437E-9C9B-8C4D80313D21}" srcOrd="0" destOrd="0" presId="urn:microsoft.com/office/officeart/2005/8/layout/hierarchy2"/>
    <dgm:cxn modelId="{E5FEA9E1-E345-4F7E-AD99-F1D72E80C924}" type="presParOf" srcId="{873C003C-0B6B-431D-B690-811B42277DB2}" destId="{DA3E7778-31E5-4565-B8F3-9B3BDDA2061A}" srcOrd="1" destOrd="0" presId="urn:microsoft.com/office/officeart/2005/8/layout/hierarchy2"/>
    <dgm:cxn modelId="{408B9EA7-521B-47B1-8B60-59D14D890A6F}" type="presParOf" srcId="{DA3E7778-31E5-4565-B8F3-9B3BDDA2061A}" destId="{DB049DE6-0324-4377-AD63-BA56CED424DA}" srcOrd="0" destOrd="0" presId="urn:microsoft.com/office/officeart/2005/8/layout/hierarchy2"/>
    <dgm:cxn modelId="{229FFB51-364C-4E55-8899-F5CE027925F2}" type="presParOf" srcId="{DA3E7778-31E5-4565-B8F3-9B3BDDA2061A}" destId="{126D62F5-BE39-4A4C-89E2-881F137FACBA}" srcOrd="1" destOrd="0" presId="urn:microsoft.com/office/officeart/2005/8/layout/hierarchy2"/>
    <dgm:cxn modelId="{8938483F-1D2A-4FA5-9B32-10C9B9EF7B71}" type="presParOf" srcId="{126D62F5-BE39-4A4C-89E2-881F137FACBA}" destId="{5F052ED3-87DF-4F3C-AF0C-802EB3450924}" srcOrd="0" destOrd="0" presId="urn:microsoft.com/office/officeart/2005/8/layout/hierarchy2"/>
    <dgm:cxn modelId="{A7FB9242-FDDD-4A23-B359-7C33762DAE17}" type="presParOf" srcId="{5F052ED3-87DF-4F3C-AF0C-802EB3450924}" destId="{BB80E106-C84A-4537-9E5A-CF0E0DF52555}" srcOrd="0" destOrd="0" presId="urn:microsoft.com/office/officeart/2005/8/layout/hierarchy2"/>
    <dgm:cxn modelId="{AAE212B5-DED2-4C6F-A017-C14C6BFDF622}" type="presParOf" srcId="{126D62F5-BE39-4A4C-89E2-881F137FACBA}" destId="{E2841E0A-E12E-4798-BAC9-9514CCEC2E69}" srcOrd="1" destOrd="0" presId="urn:microsoft.com/office/officeart/2005/8/layout/hierarchy2"/>
    <dgm:cxn modelId="{C59E3088-2746-4FE9-BEF7-11C4C4251580}" type="presParOf" srcId="{E2841E0A-E12E-4798-BAC9-9514CCEC2E69}" destId="{1C18A0F6-38B1-4230-99CE-8E8606EF0867}" srcOrd="0" destOrd="0" presId="urn:microsoft.com/office/officeart/2005/8/layout/hierarchy2"/>
    <dgm:cxn modelId="{B095BE15-CF5F-46A9-8047-CE4E4DBD4DFD}" type="presParOf" srcId="{E2841E0A-E12E-4798-BAC9-9514CCEC2E69}" destId="{7A53BD36-EFA2-4855-8A47-7A7644B06623}" srcOrd="1" destOrd="0" presId="urn:microsoft.com/office/officeart/2005/8/layout/hierarchy2"/>
    <dgm:cxn modelId="{12477C7F-D521-4ACD-9047-110D783311AB}" type="presParOf" srcId="{126D62F5-BE39-4A4C-89E2-881F137FACBA}" destId="{D55C212C-8CAC-49C8-89AB-47C75B2E5FB3}" srcOrd="2" destOrd="0" presId="urn:microsoft.com/office/officeart/2005/8/layout/hierarchy2"/>
    <dgm:cxn modelId="{806C6EDB-548B-417D-B292-00F66C3B0603}" type="presParOf" srcId="{D55C212C-8CAC-49C8-89AB-47C75B2E5FB3}" destId="{68634209-3E1B-42B5-B272-65E7B08D9AA5}" srcOrd="0" destOrd="0" presId="urn:microsoft.com/office/officeart/2005/8/layout/hierarchy2"/>
    <dgm:cxn modelId="{A6A05165-3C66-4335-9CE0-344B39FB1ABE}" type="presParOf" srcId="{126D62F5-BE39-4A4C-89E2-881F137FACBA}" destId="{25D21E0F-D534-4BA5-BCCB-928CF8C51D84}" srcOrd="3" destOrd="0" presId="urn:microsoft.com/office/officeart/2005/8/layout/hierarchy2"/>
    <dgm:cxn modelId="{5BB9B679-D3C4-423E-B85B-1A2CE7DC8891}" type="presParOf" srcId="{25D21E0F-D534-4BA5-BCCB-928CF8C51D84}" destId="{6881B5F5-9637-4492-9E43-8983981F36A0}" srcOrd="0" destOrd="0" presId="urn:microsoft.com/office/officeart/2005/8/layout/hierarchy2"/>
    <dgm:cxn modelId="{D11520BE-46ED-4C3D-83D6-DEF51C6E3470}" type="presParOf" srcId="{25D21E0F-D534-4BA5-BCCB-928CF8C51D84}" destId="{C52D3804-F483-4BC1-A96A-0DC7F563D2D6}" srcOrd="1" destOrd="0" presId="urn:microsoft.com/office/officeart/2005/8/layout/hierarchy2"/>
    <dgm:cxn modelId="{70C346CF-E71E-47E1-9167-C884ECFAB753}" type="presParOf" srcId="{126D62F5-BE39-4A4C-89E2-881F137FACBA}" destId="{ABE21477-30F0-411E-988A-FAEC11600874}" srcOrd="4" destOrd="0" presId="urn:microsoft.com/office/officeart/2005/8/layout/hierarchy2"/>
    <dgm:cxn modelId="{55B293F7-830D-464C-BD0B-5C25E613E519}" type="presParOf" srcId="{ABE21477-30F0-411E-988A-FAEC11600874}" destId="{AEA285BD-3F8B-418E-A7F1-D15DF8290ABF}" srcOrd="0" destOrd="0" presId="urn:microsoft.com/office/officeart/2005/8/layout/hierarchy2"/>
    <dgm:cxn modelId="{A3972A82-D313-4544-8020-F1862429D0C8}" type="presParOf" srcId="{126D62F5-BE39-4A4C-89E2-881F137FACBA}" destId="{2D256D59-A9BE-4E39-8959-CACACE9AAB50}" srcOrd="5" destOrd="0" presId="urn:microsoft.com/office/officeart/2005/8/layout/hierarchy2"/>
    <dgm:cxn modelId="{51494A62-216C-4CB1-AACB-0EAA999C8DA5}" type="presParOf" srcId="{2D256D59-A9BE-4E39-8959-CACACE9AAB50}" destId="{0537358C-63CB-43B7-BB63-F1230CC0CFE9}" srcOrd="0" destOrd="0" presId="urn:microsoft.com/office/officeart/2005/8/layout/hierarchy2"/>
    <dgm:cxn modelId="{DA55B5A8-1CEF-44B5-AF31-50388C6F8BF4}" type="presParOf" srcId="{2D256D59-A9BE-4E39-8959-CACACE9AAB50}" destId="{6B50FC7B-4B7E-440D-B014-A5A900E8139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F7F878-B10E-4458-A4B6-29A7A0D59E8B}" type="doc">
      <dgm:prSet loTypeId="urn:microsoft.com/office/officeart/2005/8/layout/hierarchy1" loCatId="hierarchy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E84B4DE-2F2C-4695-B42A-68DA7E8E09F3}">
      <dgm:prSet/>
      <dgm:spPr/>
      <dgm:t>
        <a:bodyPr/>
        <a:lstStyle/>
        <a:p>
          <a:r>
            <a:rPr lang="en-GB" b="1"/>
            <a:t>Key Challenges</a:t>
          </a:r>
          <a:endParaRPr lang="en-US"/>
        </a:p>
      </dgm:t>
    </dgm:pt>
    <dgm:pt modelId="{75330809-C6A6-48DB-AED5-9505ED1FAD11}" type="parTrans" cxnId="{42A7AF73-E5DB-4262-951A-22C30011BC5B}">
      <dgm:prSet/>
      <dgm:spPr/>
      <dgm:t>
        <a:bodyPr/>
        <a:lstStyle/>
        <a:p>
          <a:endParaRPr lang="en-US"/>
        </a:p>
      </dgm:t>
    </dgm:pt>
    <dgm:pt modelId="{284701E6-46C6-4B58-B93E-7784D0CB0C54}" type="sibTrans" cxnId="{42A7AF73-E5DB-4262-951A-22C30011BC5B}">
      <dgm:prSet/>
      <dgm:spPr/>
      <dgm:t>
        <a:bodyPr/>
        <a:lstStyle/>
        <a:p>
          <a:endParaRPr lang="en-US"/>
        </a:p>
      </dgm:t>
    </dgm:pt>
    <dgm:pt modelId="{A31A99DB-7B13-44F1-87ED-7C9D168CD099}">
      <dgm:prSet/>
      <dgm:spPr/>
      <dgm:t>
        <a:bodyPr/>
        <a:lstStyle/>
        <a:p>
          <a:r>
            <a:rPr lang="en-GB" b="1"/>
            <a:t>Geographical Challenges:</a:t>
          </a:r>
          <a:endParaRPr lang="en-US"/>
        </a:p>
      </dgm:t>
    </dgm:pt>
    <dgm:pt modelId="{184E58FF-3194-4174-9BF3-4A428AE80B79}" type="parTrans" cxnId="{C2014A58-4871-41E1-B70C-7369C2A647B9}">
      <dgm:prSet/>
      <dgm:spPr/>
      <dgm:t>
        <a:bodyPr/>
        <a:lstStyle/>
        <a:p>
          <a:endParaRPr lang="en-US"/>
        </a:p>
      </dgm:t>
    </dgm:pt>
    <dgm:pt modelId="{E1E1B0EE-6DF0-4C7C-AECF-742118426083}" type="sibTrans" cxnId="{C2014A58-4871-41E1-B70C-7369C2A647B9}">
      <dgm:prSet/>
      <dgm:spPr/>
      <dgm:t>
        <a:bodyPr/>
        <a:lstStyle/>
        <a:p>
          <a:endParaRPr lang="en-US"/>
        </a:p>
      </dgm:t>
    </dgm:pt>
    <dgm:pt modelId="{79029180-BCAD-4125-9488-41D01D4D543E}">
      <dgm:prSet/>
      <dgm:spPr/>
      <dgm:t>
        <a:bodyPr/>
        <a:lstStyle/>
        <a:p>
          <a:r>
            <a:rPr lang="en-GB"/>
            <a:t>Difficult terrain and lack of infrastructure.</a:t>
          </a:r>
          <a:endParaRPr lang="en-US"/>
        </a:p>
      </dgm:t>
    </dgm:pt>
    <dgm:pt modelId="{6D507F92-F806-43B7-8843-2C84086BADB9}" type="parTrans" cxnId="{9697E7FA-80B0-4D27-A0E0-B0B11994C8EE}">
      <dgm:prSet/>
      <dgm:spPr/>
      <dgm:t>
        <a:bodyPr/>
        <a:lstStyle/>
        <a:p>
          <a:endParaRPr lang="en-US"/>
        </a:p>
      </dgm:t>
    </dgm:pt>
    <dgm:pt modelId="{2769747A-56B1-4DB7-8444-03B82D2D1E40}" type="sibTrans" cxnId="{9697E7FA-80B0-4D27-A0E0-B0B11994C8EE}">
      <dgm:prSet/>
      <dgm:spPr/>
      <dgm:t>
        <a:bodyPr/>
        <a:lstStyle/>
        <a:p>
          <a:endParaRPr lang="en-US"/>
        </a:p>
      </dgm:t>
    </dgm:pt>
    <dgm:pt modelId="{7B65869E-F43E-49B1-BB6A-BAB05745340E}">
      <dgm:prSet/>
      <dgm:spPr/>
      <dgm:t>
        <a:bodyPr/>
        <a:lstStyle/>
        <a:p>
          <a:r>
            <a:rPr lang="en-GB" b="1"/>
            <a:t>Economic Barriers:</a:t>
          </a:r>
          <a:endParaRPr lang="en-US"/>
        </a:p>
      </dgm:t>
    </dgm:pt>
    <dgm:pt modelId="{606CE643-4EDC-4DD4-931E-5DCD90662BB6}" type="parTrans" cxnId="{05A3ED4D-EC74-4F63-AA83-E6E704C2D7C5}">
      <dgm:prSet/>
      <dgm:spPr/>
      <dgm:t>
        <a:bodyPr/>
        <a:lstStyle/>
        <a:p>
          <a:endParaRPr lang="en-US"/>
        </a:p>
      </dgm:t>
    </dgm:pt>
    <dgm:pt modelId="{42FAD906-F047-479F-B90A-956B64311DC7}" type="sibTrans" cxnId="{05A3ED4D-EC74-4F63-AA83-E6E704C2D7C5}">
      <dgm:prSet/>
      <dgm:spPr/>
      <dgm:t>
        <a:bodyPr/>
        <a:lstStyle/>
        <a:p>
          <a:endParaRPr lang="en-US"/>
        </a:p>
      </dgm:t>
    </dgm:pt>
    <dgm:pt modelId="{880C14EB-D2D0-472D-95C2-06F61273D2C5}">
      <dgm:prSet/>
      <dgm:spPr/>
      <dgm:t>
        <a:bodyPr/>
        <a:lstStyle/>
        <a:p>
          <a:r>
            <a:rPr lang="en-GB"/>
            <a:t>High poverty rates, limited access to healthcare.</a:t>
          </a:r>
          <a:endParaRPr lang="en-US"/>
        </a:p>
      </dgm:t>
    </dgm:pt>
    <dgm:pt modelId="{0FBD583C-F61B-46BC-8DC4-2A401B62D77A}" type="parTrans" cxnId="{906FD1B4-3333-4999-931E-3102591FBCB8}">
      <dgm:prSet/>
      <dgm:spPr/>
      <dgm:t>
        <a:bodyPr/>
        <a:lstStyle/>
        <a:p>
          <a:endParaRPr lang="en-US"/>
        </a:p>
      </dgm:t>
    </dgm:pt>
    <dgm:pt modelId="{3DB849D8-0257-44C5-AE05-31B376692E71}" type="sibTrans" cxnId="{906FD1B4-3333-4999-931E-3102591FBCB8}">
      <dgm:prSet/>
      <dgm:spPr/>
      <dgm:t>
        <a:bodyPr/>
        <a:lstStyle/>
        <a:p>
          <a:endParaRPr lang="en-US"/>
        </a:p>
      </dgm:t>
    </dgm:pt>
    <dgm:pt modelId="{8B1CBF62-4568-46BC-A27E-D92B0103901E}">
      <dgm:prSet/>
      <dgm:spPr/>
      <dgm:t>
        <a:bodyPr/>
        <a:lstStyle/>
        <a:p>
          <a:r>
            <a:rPr lang="en-GB" b="1"/>
            <a:t>Climatic Challenges:</a:t>
          </a:r>
          <a:endParaRPr lang="en-US"/>
        </a:p>
      </dgm:t>
    </dgm:pt>
    <dgm:pt modelId="{8DB65BB1-F796-4882-95B7-F57F6B7E3696}" type="parTrans" cxnId="{B6441649-79A9-4CCC-BCEE-81DE16F33E64}">
      <dgm:prSet/>
      <dgm:spPr/>
      <dgm:t>
        <a:bodyPr/>
        <a:lstStyle/>
        <a:p>
          <a:endParaRPr lang="en-US"/>
        </a:p>
      </dgm:t>
    </dgm:pt>
    <dgm:pt modelId="{61556AEB-7B5D-4FAF-B021-04161E0152EC}" type="sibTrans" cxnId="{B6441649-79A9-4CCC-BCEE-81DE16F33E64}">
      <dgm:prSet/>
      <dgm:spPr/>
      <dgm:t>
        <a:bodyPr/>
        <a:lstStyle/>
        <a:p>
          <a:endParaRPr lang="en-US"/>
        </a:p>
      </dgm:t>
    </dgm:pt>
    <dgm:pt modelId="{320E2ED7-6075-4F62-96B4-B880B6E1EB63}">
      <dgm:prSet/>
      <dgm:spPr/>
      <dgm:t>
        <a:bodyPr/>
        <a:lstStyle/>
        <a:p>
          <a:r>
            <a:rPr lang="en-GB"/>
            <a:t>Frequent natural disasters (cyclones, floods).</a:t>
          </a:r>
          <a:endParaRPr lang="en-US"/>
        </a:p>
      </dgm:t>
    </dgm:pt>
    <dgm:pt modelId="{E6460F7B-0B45-41C1-8914-4873C38E3411}" type="parTrans" cxnId="{95D419BB-E90B-4423-91F5-70B6A9879594}">
      <dgm:prSet/>
      <dgm:spPr/>
      <dgm:t>
        <a:bodyPr/>
        <a:lstStyle/>
        <a:p>
          <a:endParaRPr lang="en-US"/>
        </a:p>
      </dgm:t>
    </dgm:pt>
    <dgm:pt modelId="{8CCA1CC4-8699-4700-BDC8-C15D7510DF73}" type="sibTrans" cxnId="{95D419BB-E90B-4423-91F5-70B6A9879594}">
      <dgm:prSet/>
      <dgm:spPr/>
      <dgm:t>
        <a:bodyPr/>
        <a:lstStyle/>
        <a:p>
          <a:endParaRPr lang="en-US"/>
        </a:p>
      </dgm:t>
    </dgm:pt>
    <dgm:pt modelId="{C2B68506-06D7-4B3F-8189-80949B029387}" type="pres">
      <dgm:prSet presAssocID="{5BF7F878-B10E-4458-A4B6-29A7A0D59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C94202-3A60-4DE3-BD06-760CA7C20A15}" type="pres">
      <dgm:prSet presAssocID="{DE84B4DE-2F2C-4695-B42A-68DA7E8E09F3}" presName="hierRoot1" presStyleCnt="0"/>
      <dgm:spPr/>
    </dgm:pt>
    <dgm:pt modelId="{12B63BE1-221D-4045-A06C-40718FE62D6A}" type="pres">
      <dgm:prSet presAssocID="{DE84B4DE-2F2C-4695-B42A-68DA7E8E09F3}" presName="composite" presStyleCnt="0"/>
      <dgm:spPr/>
    </dgm:pt>
    <dgm:pt modelId="{390EFBD2-BE48-4441-9E33-659C0A285E3F}" type="pres">
      <dgm:prSet presAssocID="{DE84B4DE-2F2C-4695-B42A-68DA7E8E09F3}" presName="background" presStyleLbl="node0" presStyleIdx="0" presStyleCnt="1"/>
      <dgm:spPr/>
    </dgm:pt>
    <dgm:pt modelId="{0DFA270C-B63C-4869-A86B-D82A91E70A90}" type="pres">
      <dgm:prSet presAssocID="{DE84B4DE-2F2C-4695-B42A-68DA7E8E09F3}" presName="text" presStyleLbl="fgAcc0" presStyleIdx="0" presStyleCnt="1">
        <dgm:presLayoutVars>
          <dgm:chPref val="3"/>
        </dgm:presLayoutVars>
      </dgm:prSet>
      <dgm:spPr/>
    </dgm:pt>
    <dgm:pt modelId="{D14303FB-6E9E-4C2A-89CB-549E591C20CA}" type="pres">
      <dgm:prSet presAssocID="{DE84B4DE-2F2C-4695-B42A-68DA7E8E09F3}" presName="hierChild2" presStyleCnt="0"/>
      <dgm:spPr/>
    </dgm:pt>
    <dgm:pt modelId="{7E04943F-CC94-4114-B705-038A29D08E39}" type="pres">
      <dgm:prSet presAssocID="{184E58FF-3194-4174-9BF3-4A428AE80B79}" presName="Name10" presStyleLbl="parChTrans1D2" presStyleIdx="0" presStyleCnt="3"/>
      <dgm:spPr/>
    </dgm:pt>
    <dgm:pt modelId="{BB021A50-B486-4262-8757-8D32C86798EF}" type="pres">
      <dgm:prSet presAssocID="{A31A99DB-7B13-44F1-87ED-7C9D168CD099}" presName="hierRoot2" presStyleCnt="0"/>
      <dgm:spPr/>
    </dgm:pt>
    <dgm:pt modelId="{805732FB-D827-40D4-9CC9-257EB9E6A1FF}" type="pres">
      <dgm:prSet presAssocID="{A31A99DB-7B13-44F1-87ED-7C9D168CD099}" presName="composite2" presStyleCnt="0"/>
      <dgm:spPr/>
    </dgm:pt>
    <dgm:pt modelId="{48C0DCB4-8720-40F6-B3C9-3C343FD09AF3}" type="pres">
      <dgm:prSet presAssocID="{A31A99DB-7B13-44F1-87ED-7C9D168CD099}" presName="background2" presStyleLbl="node2" presStyleIdx="0" presStyleCnt="3"/>
      <dgm:spPr/>
    </dgm:pt>
    <dgm:pt modelId="{C4989200-4FD0-4918-8DF4-DD4B290ED16F}" type="pres">
      <dgm:prSet presAssocID="{A31A99DB-7B13-44F1-87ED-7C9D168CD099}" presName="text2" presStyleLbl="fgAcc2" presStyleIdx="0" presStyleCnt="3">
        <dgm:presLayoutVars>
          <dgm:chPref val="3"/>
        </dgm:presLayoutVars>
      </dgm:prSet>
      <dgm:spPr/>
    </dgm:pt>
    <dgm:pt modelId="{76AFF87D-D523-4462-B295-512963CDF532}" type="pres">
      <dgm:prSet presAssocID="{A31A99DB-7B13-44F1-87ED-7C9D168CD099}" presName="hierChild3" presStyleCnt="0"/>
      <dgm:spPr/>
    </dgm:pt>
    <dgm:pt modelId="{D9A11CC8-6978-46C2-A458-840E8EACC192}" type="pres">
      <dgm:prSet presAssocID="{6D507F92-F806-43B7-8843-2C84086BADB9}" presName="Name17" presStyleLbl="parChTrans1D3" presStyleIdx="0" presStyleCnt="3"/>
      <dgm:spPr/>
    </dgm:pt>
    <dgm:pt modelId="{505DFF11-8ABD-485B-8C0F-A76D063DC27C}" type="pres">
      <dgm:prSet presAssocID="{79029180-BCAD-4125-9488-41D01D4D543E}" presName="hierRoot3" presStyleCnt="0"/>
      <dgm:spPr/>
    </dgm:pt>
    <dgm:pt modelId="{73E8DE05-FB31-4687-8694-6C5E233F2AAE}" type="pres">
      <dgm:prSet presAssocID="{79029180-BCAD-4125-9488-41D01D4D543E}" presName="composite3" presStyleCnt="0"/>
      <dgm:spPr/>
    </dgm:pt>
    <dgm:pt modelId="{E308711B-DD40-49DC-896B-3A3C9E3D47B8}" type="pres">
      <dgm:prSet presAssocID="{79029180-BCAD-4125-9488-41D01D4D543E}" presName="background3" presStyleLbl="node3" presStyleIdx="0" presStyleCnt="3"/>
      <dgm:spPr/>
    </dgm:pt>
    <dgm:pt modelId="{9C6D859B-0C91-477A-9DC3-F87A0D0337E0}" type="pres">
      <dgm:prSet presAssocID="{79029180-BCAD-4125-9488-41D01D4D543E}" presName="text3" presStyleLbl="fgAcc3" presStyleIdx="0" presStyleCnt="3">
        <dgm:presLayoutVars>
          <dgm:chPref val="3"/>
        </dgm:presLayoutVars>
      </dgm:prSet>
      <dgm:spPr/>
    </dgm:pt>
    <dgm:pt modelId="{BBE560F6-5E0C-440E-9C2B-B8175385B62F}" type="pres">
      <dgm:prSet presAssocID="{79029180-BCAD-4125-9488-41D01D4D543E}" presName="hierChild4" presStyleCnt="0"/>
      <dgm:spPr/>
    </dgm:pt>
    <dgm:pt modelId="{CD4F18EE-CD06-4C26-AA9D-D192735EAE15}" type="pres">
      <dgm:prSet presAssocID="{606CE643-4EDC-4DD4-931E-5DCD90662BB6}" presName="Name10" presStyleLbl="parChTrans1D2" presStyleIdx="1" presStyleCnt="3"/>
      <dgm:spPr/>
    </dgm:pt>
    <dgm:pt modelId="{4A619576-EB18-4741-8A88-B721B3444DE5}" type="pres">
      <dgm:prSet presAssocID="{7B65869E-F43E-49B1-BB6A-BAB05745340E}" presName="hierRoot2" presStyleCnt="0"/>
      <dgm:spPr/>
    </dgm:pt>
    <dgm:pt modelId="{9BBC189B-4E27-4D9A-B0CA-06504E49736B}" type="pres">
      <dgm:prSet presAssocID="{7B65869E-F43E-49B1-BB6A-BAB05745340E}" presName="composite2" presStyleCnt="0"/>
      <dgm:spPr/>
    </dgm:pt>
    <dgm:pt modelId="{01B6B457-D656-4AAD-A955-93D0E292E5E4}" type="pres">
      <dgm:prSet presAssocID="{7B65869E-F43E-49B1-BB6A-BAB05745340E}" presName="background2" presStyleLbl="node2" presStyleIdx="1" presStyleCnt="3"/>
      <dgm:spPr/>
    </dgm:pt>
    <dgm:pt modelId="{AD49599D-5806-462F-93A1-B187AC210DDC}" type="pres">
      <dgm:prSet presAssocID="{7B65869E-F43E-49B1-BB6A-BAB05745340E}" presName="text2" presStyleLbl="fgAcc2" presStyleIdx="1" presStyleCnt="3">
        <dgm:presLayoutVars>
          <dgm:chPref val="3"/>
        </dgm:presLayoutVars>
      </dgm:prSet>
      <dgm:spPr/>
    </dgm:pt>
    <dgm:pt modelId="{FA7327E8-9E55-4AA3-B6E8-C6484F430046}" type="pres">
      <dgm:prSet presAssocID="{7B65869E-F43E-49B1-BB6A-BAB05745340E}" presName="hierChild3" presStyleCnt="0"/>
      <dgm:spPr/>
    </dgm:pt>
    <dgm:pt modelId="{2E3658B3-E38B-48AE-A1DF-32B64DC674C6}" type="pres">
      <dgm:prSet presAssocID="{0FBD583C-F61B-46BC-8DC4-2A401B62D77A}" presName="Name17" presStyleLbl="parChTrans1D3" presStyleIdx="1" presStyleCnt="3"/>
      <dgm:spPr/>
    </dgm:pt>
    <dgm:pt modelId="{CE6C1334-7E5B-4EB6-9858-A896F1D52274}" type="pres">
      <dgm:prSet presAssocID="{880C14EB-D2D0-472D-95C2-06F61273D2C5}" presName="hierRoot3" presStyleCnt="0"/>
      <dgm:spPr/>
    </dgm:pt>
    <dgm:pt modelId="{D8796951-4EC8-4C1B-90DB-455EB1D79AED}" type="pres">
      <dgm:prSet presAssocID="{880C14EB-D2D0-472D-95C2-06F61273D2C5}" presName="composite3" presStyleCnt="0"/>
      <dgm:spPr/>
    </dgm:pt>
    <dgm:pt modelId="{7D9F01CB-A01A-4601-9E56-8121E2FB73D2}" type="pres">
      <dgm:prSet presAssocID="{880C14EB-D2D0-472D-95C2-06F61273D2C5}" presName="background3" presStyleLbl="node3" presStyleIdx="1" presStyleCnt="3"/>
      <dgm:spPr/>
    </dgm:pt>
    <dgm:pt modelId="{2928A9C8-E0D6-487F-918D-680EEFA2F92E}" type="pres">
      <dgm:prSet presAssocID="{880C14EB-D2D0-472D-95C2-06F61273D2C5}" presName="text3" presStyleLbl="fgAcc3" presStyleIdx="1" presStyleCnt="3">
        <dgm:presLayoutVars>
          <dgm:chPref val="3"/>
        </dgm:presLayoutVars>
      </dgm:prSet>
      <dgm:spPr/>
    </dgm:pt>
    <dgm:pt modelId="{EE494D2B-46E3-4ED0-9B96-1F3434702A5E}" type="pres">
      <dgm:prSet presAssocID="{880C14EB-D2D0-472D-95C2-06F61273D2C5}" presName="hierChild4" presStyleCnt="0"/>
      <dgm:spPr/>
    </dgm:pt>
    <dgm:pt modelId="{8EE96386-23FF-4D29-9561-EA760252F6E9}" type="pres">
      <dgm:prSet presAssocID="{8DB65BB1-F796-4882-95B7-F57F6B7E3696}" presName="Name10" presStyleLbl="parChTrans1D2" presStyleIdx="2" presStyleCnt="3"/>
      <dgm:spPr/>
    </dgm:pt>
    <dgm:pt modelId="{7516C6DF-D53A-4DA1-A118-747B2ADE3E09}" type="pres">
      <dgm:prSet presAssocID="{8B1CBF62-4568-46BC-A27E-D92B0103901E}" presName="hierRoot2" presStyleCnt="0"/>
      <dgm:spPr/>
    </dgm:pt>
    <dgm:pt modelId="{980F3E70-2EB3-41C7-A5B6-F91536FFED5B}" type="pres">
      <dgm:prSet presAssocID="{8B1CBF62-4568-46BC-A27E-D92B0103901E}" presName="composite2" presStyleCnt="0"/>
      <dgm:spPr/>
    </dgm:pt>
    <dgm:pt modelId="{9B8ABCD8-1573-44FC-9CD4-F4EC9E7B0FFC}" type="pres">
      <dgm:prSet presAssocID="{8B1CBF62-4568-46BC-A27E-D92B0103901E}" presName="background2" presStyleLbl="node2" presStyleIdx="2" presStyleCnt="3"/>
      <dgm:spPr/>
    </dgm:pt>
    <dgm:pt modelId="{D486FC42-74A6-4603-BFA3-310F5DA5E6F9}" type="pres">
      <dgm:prSet presAssocID="{8B1CBF62-4568-46BC-A27E-D92B0103901E}" presName="text2" presStyleLbl="fgAcc2" presStyleIdx="2" presStyleCnt="3">
        <dgm:presLayoutVars>
          <dgm:chPref val="3"/>
        </dgm:presLayoutVars>
      </dgm:prSet>
      <dgm:spPr/>
    </dgm:pt>
    <dgm:pt modelId="{51B564AE-3ACD-4F30-8164-C9C6FD5972FB}" type="pres">
      <dgm:prSet presAssocID="{8B1CBF62-4568-46BC-A27E-D92B0103901E}" presName="hierChild3" presStyleCnt="0"/>
      <dgm:spPr/>
    </dgm:pt>
    <dgm:pt modelId="{0003C205-7AA4-4427-AAE3-E5791F2826EF}" type="pres">
      <dgm:prSet presAssocID="{E6460F7B-0B45-41C1-8914-4873C38E3411}" presName="Name17" presStyleLbl="parChTrans1D3" presStyleIdx="2" presStyleCnt="3"/>
      <dgm:spPr/>
    </dgm:pt>
    <dgm:pt modelId="{AFB52509-28A5-46A7-A12A-FA3FEE63ECC2}" type="pres">
      <dgm:prSet presAssocID="{320E2ED7-6075-4F62-96B4-B880B6E1EB63}" presName="hierRoot3" presStyleCnt="0"/>
      <dgm:spPr/>
    </dgm:pt>
    <dgm:pt modelId="{74684D10-1518-466A-A536-40D06CCEB8D7}" type="pres">
      <dgm:prSet presAssocID="{320E2ED7-6075-4F62-96B4-B880B6E1EB63}" presName="composite3" presStyleCnt="0"/>
      <dgm:spPr/>
    </dgm:pt>
    <dgm:pt modelId="{A1F0129C-3BD9-41EC-BAE8-099C41073EE8}" type="pres">
      <dgm:prSet presAssocID="{320E2ED7-6075-4F62-96B4-B880B6E1EB63}" presName="background3" presStyleLbl="node3" presStyleIdx="2" presStyleCnt="3"/>
      <dgm:spPr/>
    </dgm:pt>
    <dgm:pt modelId="{08184BEB-D2FD-4176-A741-9B0D5C780D69}" type="pres">
      <dgm:prSet presAssocID="{320E2ED7-6075-4F62-96B4-B880B6E1EB63}" presName="text3" presStyleLbl="fgAcc3" presStyleIdx="2" presStyleCnt="3">
        <dgm:presLayoutVars>
          <dgm:chPref val="3"/>
        </dgm:presLayoutVars>
      </dgm:prSet>
      <dgm:spPr/>
    </dgm:pt>
    <dgm:pt modelId="{521056F3-E935-4AEE-8B6C-38C5E359EE75}" type="pres">
      <dgm:prSet presAssocID="{320E2ED7-6075-4F62-96B4-B880B6E1EB63}" presName="hierChild4" presStyleCnt="0"/>
      <dgm:spPr/>
    </dgm:pt>
  </dgm:ptLst>
  <dgm:cxnLst>
    <dgm:cxn modelId="{BA9AAF01-8543-4394-88D8-1DD69C7C395A}" type="presOf" srcId="{E6460F7B-0B45-41C1-8914-4873C38E3411}" destId="{0003C205-7AA4-4427-AAE3-E5791F2826EF}" srcOrd="0" destOrd="0" presId="urn:microsoft.com/office/officeart/2005/8/layout/hierarchy1"/>
    <dgm:cxn modelId="{0E357128-6F16-4D1B-B6C2-C4AEA473DBFF}" type="presOf" srcId="{0FBD583C-F61B-46BC-8DC4-2A401B62D77A}" destId="{2E3658B3-E38B-48AE-A1DF-32B64DC674C6}" srcOrd="0" destOrd="0" presId="urn:microsoft.com/office/officeart/2005/8/layout/hierarchy1"/>
    <dgm:cxn modelId="{B8976035-3030-4A99-843A-7D7E150947FB}" type="presOf" srcId="{8B1CBF62-4568-46BC-A27E-D92B0103901E}" destId="{D486FC42-74A6-4603-BFA3-310F5DA5E6F9}" srcOrd="0" destOrd="0" presId="urn:microsoft.com/office/officeart/2005/8/layout/hierarchy1"/>
    <dgm:cxn modelId="{0F26363B-74B8-402E-895A-BF0DC9A04B5A}" type="presOf" srcId="{DE84B4DE-2F2C-4695-B42A-68DA7E8E09F3}" destId="{0DFA270C-B63C-4869-A86B-D82A91E70A90}" srcOrd="0" destOrd="0" presId="urn:microsoft.com/office/officeart/2005/8/layout/hierarchy1"/>
    <dgm:cxn modelId="{89265345-042E-4764-BCFA-0A25F1239920}" type="presOf" srcId="{7B65869E-F43E-49B1-BB6A-BAB05745340E}" destId="{AD49599D-5806-462F-93A1-B187AC210DDC}" srcOrd="0" destOrd="0" presId="urn:microsoft.com/office/officeart/2005/8/layout/hierarchy1"/>
    <dgm:cxn modelId="{B6441649-79A9-4CCC-BCEE-81DE16F33E64}" srcId="{DE84B4DE-2F2C-4695-B42A-68DA7E8E09F3}" destId="{8B1CBF62-4568-46BC-A27E-D92B0103901E}" srcOrd="2" destOrd="0" parTransId="{8DB65BB1-F796-4882-95B7-F57F6B7E3696}" sibTransId="{61556AEB-7B5D-4FAF-B021-04161E0152EC}"/>
    <dgm:cxn modelId="{73832F6D-AF85-4153-8B8A-DF8AA1F60A8C}" type="presOf" srcId="{8DB65BB1-F796-4882-95B7-F57F6B7E3696}" destId="{8EE96386-23FF-4D29-9561-EA760252F6E9}" srcOrd="0" destOrd="0" presId="urn:microsoft.com/office/officeart/2005/8/layout/hierarchy1"/>
    <dgm:cxn modelId="{05A3ED4D-EC74-4F63-AA83-E6E704C2D7C5}" srcId="{DE84B4DE-2F2C-4695-B42A-68DA7E8E09F3}" destId="{7B65869E-F43E-49B1-BB6A-BAB05745340E}" srcOrd="1" destOrd="0" parTransId="{606CE643-4EDC-4DD4-931E-5DCD90662BB6}" sibTransId="{42FAD906-F047-479F-B90A-956B64311DC7}"/>
    <dgm:cxn modelId="{42A7AF73-E5DB-4262-951A-22C30011BC5B}" srcId="{5BF7F878-B10E-4458-A4B6-29A7A0D59E8B}" destId="{DE84B4DE-2F2C-4695-B42A-68DA7E8E09F3}" srcOrd="0" destOrd="0" parTransId="{75330809-C6A6-48DB-AED5-9505ED1FAD11}" sibTransId="{284701E6-46C6-4B58-B93E-7784D0CB0C54}"/>
    <dgm:cxn modelId="{C2014A58-4871-41E1-B70C-7369C2A647B9}" srcId="{DE84B4DE-2F2C-4695-B42A-68DA7E8E09F3}" destId="{A31A99DB-7B13-44F1-87ED-7C9D168CD099}" srcOrd="0" destOrd="0" parTransId="{184E58FF-3194-4174-9BF3-4A428AE80B79}" sibTransId="{E1E1B0EE-6DF0-4C7C-AECF-742118426083}"/>
    <dgm:cxn modelId="{C4D9669C-9266-410A-9749-A4A6C5B70C73}" type="presOf" srcId="{6D507F92-F806-43B7-8843-2C84086BADB9}" destId="{D9A11CC8-6978-46C2-A458-840E8EACC192}" srcOrd="0" destOrd="0" presId="urn:microsoft.com/office/officeart/2005/8/layout/hierarchy1"/>
    <dgm:cxn modelId="{D9F1F7AF-D0A8-4585-B622-74E0700B9610}" type="presOf" srcId="{184E58FF-3194-4174-9BF3-4A428AE80B79}" destId="{7E04943F-CC94-4114-B705-038A29D08E39}" srcOrd="0" destOrd="0" presId="urn:microsoft.com/office/officeart/2005/8/layout/hierarchy1"/>
    <dgm:cxn modelId="{906FD1B4-3333-4999-931E-3102591FBCB8}" srcId="{7B65869E-F43E-49B1-BB6A-BAB05745340E}" destId="{880C14EB-D2D0-472D-95C2-06F61273D2C5}" srcOrd="0" destOrd="0" parTransId="{0FBD583C-F61B-46BC-8DC4-2A401B62D77A}" sibTransId="{3DB849D8-0257-44C5-AE05-31B376692E71}"/>
    <dgm:cxn modelId="{95D419BB-E90B-4423-91F5-70B6A9879594}" srcId="{8B1CBF62-4568-46BC-A27E-D92B0103901E}" destId="{320E2ED7-6075-4F62-96B4-B880B6E1EB63}" srcOrd="0" destOrd="0" parTransId="{E6460F7B-0B45-41C1-8914-4873C38E3411}" sibTransId="{8CCA1CC4-8699-4700-BDC8-C15D7510DF73}"/>
    <dgm:cxn modelId="{0BCF0DBD-2B5C-4C9A-A1B1-5FC7100BA5B2}" type="presOf" srcId="{79029180-BCAD-4125-9488-41D01D4D543E}" destId="{9C6D859B-0C91-477A-9DC3-F87A0D0337E0}" srcOrd="0" destOrd="0" presId="urn:microsoft.com/office/officeart/2005/8/layout/hierarchy1"/>
    <dgm:cxn modelId="{583707C2-19A2-40FF-8139-64628378DB9D}" type="presOf" srcId="{880C14EB-D2D0-472D-95C2-06F61273D2C5}" destId="{2928A9C8-E0D6-487F-918D-680EEFA2F92E}" srcOrd="0" destOrd="0" presId="urn:microsoft.com/office/officeart/2005/8/layout/hierarchy1"/>
    <dgm:cxn modelId="{4103C0C7-F7B9-4792-8154-900F16A18FDB}" type="presOf" srcId="{5BF7F878-B10E-4458-A4B6-29A7A0D59E8B}" destId="{C2B68506-06D7-4B3F-8189-80949B029387}" srcOrd="0" destOrd="0" presId="urn:microsoft.com/office/officeart/2005/8/layout/hierarchy1"/>
    <dgm:cxn modelId="{257240E9-4F07-456C-93EA-39CE15113A34}" type="presOf" srcId="{A31A99DB-7B13-44F1-87ED-7C9D168CD099}" destId="{C4989200-4FD0-4918-8DF4-DD4B290ED16F}" srcOrd="0" destOrd="0" presId="urn:microsoft.com/office/officeart/2005/8/layout/hierarchy1"/>
    <dgm:cxn modelId="{CB49FAE9-1CEB-40E4-AB64-E88177EAEAF4}" type="presOf" srcId="{320E2ED7-6075-4F62-96B4-B880B6E1EB63}" destId="{08184BEB-D2FD-4176-A741-9B0D5C780D69}" srcOrd="0" destOrd="0" presId="urn:microsoft.com/office/officeart/2005/8/layout/hierarchy1"/>
    <dgm:cxn modelId="{2B2915F7-B2BB-482D-AD75-DB1FED65D9E4}" type="presOf" srcId="{606CE643-4EDC-4DD4-931E-5DCD90662BB6}" destId="{CD4F18EE-CD06-4C26-AA9D-D192735EAE15}" srcOrd="0" destOrd="0" presId="urn:microsoft.com/office/officeart/2005/8/layout/hierarchy1"/>
    <dgm:cxn modelId="{9697E7FA-80B0-4D27-A0E0-B0B11994C8EE}" srcId="{A31A99DB-7B13-44F1-87ED-7C9D168CD099}" destId="{79029180-BCAD-4125-9488-41D01D4D543E}" srcOrd="0" destOrd="0" parTransId="{6D507F92-F806-43B7-8843-2C84086BADB9}" sibTransId="{2769747A-56B1-4DB7-8444-03B82D2D1E40}"/>
    <dgm:cxn modelId="{C3E53A01-72C1-4044-BDF2-5F8CCF1AC43A}" type="presParOf" srcId="{C2B68506-06D7-4B3F-8189-80949B029387}" destId="{9BC94202-3A60-4DE3-BD06-760CA7C20A15}" srcOrd="0" destOrd="0" presId="urn:microsoft.com/office/officeart/2005/8/layout/hierarchy1"/>
    <dgm:cxn modelId="{115CB883-7B3C-4B22-AEC8-FAD23E1F8119}" type="presParOf" srcId="{9BC94202-3A60-4DE3-BD06-760CA7C20A15}" destId="{12B63BE1-221D-4045-A06C-40718FE62D6A}" srcOrd="0" destOrd="0" presId="urn:microsoft.com/office/officeart/2005/8/layout/hierarchy1"/>
    <dgm:cxn modelId="{5641D49A-B38C-46AD-8642-156264861934}" type="presParOf" srcId="{12B63BE1-221D-4045-A06C-40718FE62D6A}" destId="{390EFBD2-BE48-4441-9E33-659C0A285E3F}" srcOrd="0" destOrd="0" presId="urn:microsoft.com/office/officeart/2005/8/layout/hierarchy1"/>
    <dgm:cxn modelId="{F279F55D-A1E3-45DE-91DB-49CF4F16246C}" type="presParOf" srcId="{12B63BE1-221D-4045-A06C-40718FE62D6A}" destId="{0DFA270C-B63C-4869-A86B-D82A91E70A90}" srcOrd="1" destOrd="0" presId="urn:microsoft.com/office/officeart/2005/8/layout/hierarchy1"/>
    <dgm:cxn modelId="{0C814D0F-4888-40C3-B445-3654319468FD}" type="presParOf" srcId="{9BC94202-3A60-4DE3-BD06-760CA7C20A15}" destId="{D14303FB-6E9E-4C2A-89CB-549E591C20CA}" srcOrd="1" destOrd="0" presId="urn:microsoft.com/office/officeart/2005/8/layout/hierarchy1"/>
    <dgm:cxn modelId="{08A52872-AFBF-4AF1-AA4E-50AB63405816}" type="presParOf" srcId="{D14303FB-6E9E-4C2A-89CB-549E591C20CA}" destId="{7E04943F-CC94-4114-B705-038A29D08E39}" srcOrd="0" destOrd="0" presId="urn:microsoft.com/office/officeart/2005/8/layout/hierarchy1"/>
    <dgm:cxn modelId="{3E1DCC99-D5D1-4CD4-A494-7AD58BEEF74B}" type="presParOf" srcId="{D14303FB-6E9E-4C2A-89CB-549E591C20CA}" destId="{BB021A50-B486-4262-8757-8D32C86798EF}" srcOrd="1" destOrd="0" presId="urn:microsoft.com/office/officeart/2005/8/layout/hierarchy1"/>
    <dgm:cxn modelId="{E6D2FAD6-A621-40A9-B5C2-C0573BE60679}" type="presParOf" srcId="{BB021A50-B486-4262-8757-8D32C86798EF}" destId="{805732FB-D827-40D4-9CC9-257EB9E6A1FF}" srcOrd="0" destOrd="0" presId="urn:microsoft.com/office/officeart/2005/8/layout/hierarchy1"/>
    <dgm:cxn modelId="{C2130C25-997D-4679-B685-3173C469AFFC}" type="presParOf" srcId="{805732FB-D827-40D4-9CC9-257EB9E6A1FF}" destId="{48C0DCB4-8720-40F6-B3C9-3C343FD09AF3}" srcOrd="0" destOrd="0" presId="urn:microsoft.com/office/officeart/2005/8/layout/hierarchy1"/>
    <dgm:cxn modelId="{9521E27A-9225-423A-910C-300564036DD0}" type="presParOf" srcId="{805732FB-D827-40D4-9CC9-257EB9E6A1FF}" destId="{C4989200-4FD0-4918-8DF4-DD4B290ED16F}" srcOrd="1" destOrd="0" presId="urn:microsoft.com/office/officeart/2005/8/layout/hierarchy1"/>
    <dgm:cxn modelId="{37206E2B-5663-4605-A536-8D1C81350C21}" type="presParOf" srcId="{BB021A50-B486-4262-8757-8D32C86798EF}" destId="{76AFF87D-D523-4462-B295-512963CDF532}" srcOrd="1" destOrd="0" presId="urn:microsoft.com/office/officeart/2005/8/layout/hierarchy1"/>
    <dgm:cxn modelId="{857FE6BE-E6F3-42F7-9A30-8A1A2D87D7E8}" type="presParOf" srcId="{76AFF87D-D523-4462-B295-512963CDF532}" destId="{D9A11CC8-6978-46C2-A458-840E8EACC192}" srcOrd="0" destOrd="0" presId="urn:microsoft.com/office/officeart/2005/8/layout/hierarchy1"/>
    <dgm:cxn modelId="{E196E720-A71B-4A62-B2A2-7D8EB846BC6F}" type="presParOf" srcId="{76AFF87D-D523-4462-B295-512963CDF532}" destId="{505DFF11-8ABD-485B-8C0F-A76D063DC27C}" srcOrd="1" destOrd="0" presId="urn:microsoft.com/office/officeart/2005/8/layout/hierarchy1"/>
    <dgm:cxn modelId="{695151DC-8D9F-4B3C-A63B-6FD9A95178C0}" type="presParOf" srcId="{505DFF11-8ABD-485B-8C0F-A76D063DC27C}" destId="{73E8DE05-FB31-4687-8694-6C5E233F2AAE}" srcOrd="0" destOrd="0" presId="urn:microsoft.com/office/officeart/2005/8/layout/hierarchy1"/>
    <dgm:cxn modelId="{03B1482F-1EC7-4948-ACEE-3073D6D037E7}" type="presParOf" srcId="{73E8DE05-FB31-4687-8694-6C5E233F2AAE}" destId="{E308711B-DD40-49DC-896B-3A3C9E3D47B8}" srcOrd="0" destOrd="0" presId="urn:microsoft.com/office/officeart/2005/8/layout/hierarchy1"/>
    <dgm:cxn modelId="{42ECAC56-0D03-4E86-A3F3-E3E5E281537C}" type="presParOf" srcId="{73E8DE05-FB31-4687-8694-6C5E233F2AAE}" destId="{9C6D859B-0C91-477A-9DC3-F87A0D0337E0}" srcOrd="1" destOrd="0" presId="urn:microsoft.com/office/officeart/2005/8/layout/hierarchy1"/>
    <dgm:cxn modelId="{1B243D34-9A02-4218-BC58-F24280FAEB87}" type="presParOf" srcId="{505DFF11-8ABD-485B-8C0F-A76D063DC27C}" destId="{BBE560F6-5E0C-440E-9C2B-B8175385B62F}" srcOrd="1" destOrd="0" presId="urn:microsoft.com/office/officeart/2005/8/layout/hierarchy1"/>
    <dgm:cxn modelId="{ADCB7722-4B57-4C8B-9E59-91606BEE5F16}" type="presParOf" srcId="{D14303FB-6E9E-4C2A-89CB-549E591C20CA}" destId="{CD4F18EE-CD06-4C26-AA9D-D192735EAE15}" srcOrd="2" destOrd="0" presId="urn:microsoft.com/office/officeart/2005/8/layout/hierarchy1"/>
    <dgm:cxn modelId="{33EE65A4-64DB-48BD-83FD-51A645F1D808}" type="presParOf" srcId="{D14303FB-6E9E-4C2A-89CB-549E591C20CA}" destId="{4A619576-EB18-4741-8A88-B721B3444DE5}" srcOrd="3" destOrd="0" presId="urn:microsoft.com/office/officeart/2005/8/layout/hierarchy1"/>
    <dgm:cxn modelId="{6DF7B2BE-8226-4F6E-89D6-EF4EA48B445E}" type="presParOf" srcId="{4A619576-EB18-4741-8A88-B721B3444DE5}" destId="{9BBC189B-4E27-4D9A-B0CA-06504E49736B}" srcOrd="0" destOrd="0" presId="urn:microsoft.com/office/officeart/2005/8/layout/hierarchy1"/>
    <dgm:cxn modelId="{DED9FD3F-0A56-42A2-B6C3-F6A073DBF877}" type="presParOf" srcId="{9BBC189B-4E27-4D9A-B0CA-06504E49736B}" destId="{01B6B457-D656-4AAD-A955-93D0E292E5E4}" srcOrd="0" destOrd="0" presId="urn:microsoft.com/office/officeart/2005/8/layout/hierarchy1"/>
    <dgm:cxn modelId="{815AB0F4-A1DC-4C1D-AB27-609F41C75DC3}" type="presParOf" srcId="{9BBC189B-4E27-4D9A-B0CA-06504E49736B}" destId="{AD49599D-5806-462F-93A1-B187AC210DDC}" srcOrd="1" destOrd="0" presId="urn:microsoft.com/office/officeart/2005/8/layout/hierarchy1"/>
    <dgm:cxn modelId="{C4349BB2-A839-4721-9986-89A53C5D5893}" type="presParOf" srcId="{4A619576-EB18-4741-8A88-B721B3444DE5}" destId="{FA7327E8-9E55-4AA3-B6E8-C6484F430046}" srcOrd="1" destOrd="0" presId="urn:microsoft.com/office/officeart/2005/8/layout/hierarchy1"/>
    <dgm:cxn modelId="{A8BA84E0-B5C8-4D70-B745-9031BFDD5C11}" type="presParOf" srcId="{FA7327E8-9E55-4AA3-B6E8-C6484F430046}" destId="{2E3658B3-E38B-48AE-A1DF-32B64DC674C6}" srcOrd="0" destOrd="0" presId="urn:microsoft.com/office/officeart/2005/8/layout/hierarchy1"/>
    <dgm:cxn modelId="{84BA2549-C306-4858-9D87-621B65C2C1FF}" type="presParOf" srcId="{FA7327E8-9E55-4AA3-B6E8-C6484F430046}" destId="{CE6C1334-7E5B-4EB6-9858-A896F1D52274}" srcOrd="1" destOrd="0" presId="urn:microsoft.com/office/officeart/2005/8/layout/hierarchy1"/>
    <dgm:cxn modelId="{146E3E63-AEC3-4BA2-9C5A-20E99D0DB842}" type="presParOf" srcId="{CE6C1334-7E5B-4EB6-9858-A896F1D52274}" destId="{D8796951-4EC8-4C1B-90DB-455EB1D79AED}" srcOrd="0" destOrd="0" presId="urn:microsoft.com/office/officeart/2005/8/layout/hierarchy1"/>
    <dgm:cxn modelId="{C20D87B8-01AF-488D-B3EC-A858E9493BC5}" type="presParOf" srcId="{D8796951-4EC8-4C1B-90DB-455EB1D79AED}" destId="{7D9F01CB-A01A-4601-9E56-8121E2FB73D2}" srcOrd="0" destOrd="0" presId="urn:microsoft.com/office/officeart/2005/8/layout/hierarchy1"/>
    <dgm:cxn modelId="{B60BE25D-0EEF-426E-A54C-D6AACE4D9F10}" type="presParOf" srcId="{D8796951-4EC8-4C1B-90DB-455EB1D79AED}" destId="{2928A9C8-E0D6-487F-918D-680EEFA2F92E}" srcOrd="1" destOrd="0" presId="urn:microsoft.com/office/officeart/2005/8/layout/hierarchy1"/>
    <dgm:cxn modelId="{D19C450A-53CD-47FC-ADFC-2439604A6017}" type="presParOf" srcId="{CE6C1334-7E5B-4EB6-9858-A896F1D52274}" destId="{EE494D2B-46E3-4ED0-9B96-1F3434702A5E}" srcOrd="1" destOrd="0" presId="urn:microsoft.com/office/officeart/2005/8/layout/hierarchy1"/>
    <dgm:cxn modelId="{212EB725-786E-444A-9481-ED2DEA1DE709}" type="presParOf" srcId="{D14303FB-6E9E-4C2A-89CB-549E591C20CA}" destId="{8EE96386-23FF-4D29-9561-EA760252F6E9}" srcOrd="4" destOrd="0" presId="urn:microsoft.com/office/officeart/2005/8/layout/hierarchy1"/>
    <dgm:cxn modelId="{C0AE1E47-8A16-407C-947F-E97A6C3CDC43}" type="presParOf" srcId="{D14303FB-6E9E-4C2A-89CB-549E591C20CA}" destId="{7516C6DF-D53A-4DA1-A118-747B2ADE3E09}" srcOrd="5" destOrd="0" presId="urn:microsoft.com/office/officeart/2005/8/layout/hierarchy1"/>
    <dgm:cxn modelId="{0E5A88D2-E82A-417F-9263-738B24EBA5B3}" type="presParOf" srcId="{7516C6DF-D53A-4DA1-A118-747B2ADE3E09}" destId="{980F3E70-2EB3-41C7-A5B6-F91536FFED5B}" srcOrd="0" destOrd="0" presId="urn:microsoft.com/office/officeart/2005/8/layout/hierarchy1"/>
    <dgm:cxn modelId="{3AD76EF2-36C7-4830-8FE6-EA267E11274D}" type="presParOf" srcId="{980F3E70-2EB3-41C7-A5B6-F91536FFED5B}" destId="{9B8ABCD8-1573-44FC-9CD4-F4EC9E7B0FFC}" srcOrd="0" destOrd="0" presId="urn:microsoft.com/office/officeart/2005/8/layout/hierarchy1"/>
    <dgm:cxn modelId="{B0916840-3953-4F1F-AD96-B29BA06737B3}" type="presParOf" srcId="{980F3E70-2EB3-41C7-A5B6-F91536FFED5B}" destId="{D486FC42-74A6-4603-BFA3-310F5DA5E6F9}" srcOrd="1" destOrd="0" presId="urn:microsoft.com/office/officeart/2005/8/layout/hierarchy1"/>
    <dgm:cxn modelId="{51A8AD67-833D-4727-891B-1C7425EE2970}" type="presParOf" srcId="{7516C6DF-D53A-4DA1-A118-747B2ADE3E09}" destId="{51B564AE-3ACD-4F30-8164-C9C6FD5972FB}" srcOrd="1" destOrd="0" presId="urn:microsoft.com/office/officeart/2005/8/layout/hierarchy1"/>
    <dgm:cxn modelId="{803139CB-809A-4996-8E95-8F6BB42847C9}" type="presParOf" srcId="{51B564AE-3ACD-4F30-8164-C9C6FD5972FB}" destId="{0003C205-7AA4-4427-AAE3-E5791F2826EF}" srcOrd="0" destOrd="0" presId="urn:microsoft.com/office/officeart/2005/8/layout/hierarchy1"/>
    <dgm:cxn modelId="{7B9D3313-14D0-46F9-AF0A-D91892357949}" type="presParOf" srcId="{51B564AE-3ACD-4F30-8164-C9C6FD5972FB}" destId="{AFB52509-28A5-46A7-A12A-FA3FEE63ECC2}" srcOrd="1" destOrd="0" presId="urn:microsoft.com/office/officeart/2005/8/layout/hierarchy1"/>
    <dgm:cxn modelId="{A45510CF-E9A7-443E-9CA3-D9AF6F5BDD3C}" type="presParOf" srcId="{AFB52509-28A5-46A7-A12A-FA3FEE63ECC2}" destId="{74684D10-1518-466A-A536-40D06CCEB8D7}" srcOrd="0" destOrd="0" presId="urn:microsoft.com/office/officeart/2005/8/layout/hierarchy1"/>
    <dgm:cxn modelId="{CFEE617D-59B0-4FD0-B418-2A71A8F80F88}" type="presParOf" srcId="{74684D10-1518-466A-A536-40D06CCEB8D7}" destId="{A1F0129C-3BD9-41EC-BAE8-099C41073EE8}" srcOrd="0" destOrd="0" presId="urn:microsoft.com/office/officeart/2005/8/layout/hierarchy1"/>
    <dgm:cxn modelId="{29270505-5AA4-4B1E-B0AE-E3274EE18384}" type="presParOf" srcId="{74684D10-1518-466A-A536-40D06CCEB8D7}" destId="{08184BEB-D2FD-4176-A741-9B0D5C780D69}" srcOrd="1" destOrd="0" presId="urn:microsoft.com/office/officeart/2005/8/layout/hierarchy1"/>
    <dgm:cxn modelId="{E06D0EBF-BF79-46A3-B420-FFAF0221F4CE}" type="presParOf" srcId="{AFB52509-28A5-46A7-A12A-FA3FEE63ECC2}" destId="{521056F3-E935-4AEE-8B6C-38C5E359EE7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54B606-B409-4BE0-B26F-55C8E13650F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68EC5E5-ED5C-4FBC-975F-3C6DB7AB5DC7}">
      <dgm:prSet/>
      <dgm:spPr/>
      <dgm:t>
        <a:bodyPr/>
        <a:lstStyle/>
        <a:p>
          <a:r>
            <a:rPr lang="en-GB" b="1"/>
            <a:t>Implementation Plan</a:t>
          </a:r>
          <a:endParaRPr lang="en-US"/>
        </a:p>
      </dgm:t>
    </dgm:pt>
    <dgm:pt modelId="{64911092-19AC-4264-9F3D-1564AA0EE453}" type="parTrans" cxnId="{12A1AE2C-16C8-4F94-9FA8-5EFA62D69B65}">
      <dgm:prSet/>
      <dgm:spPr/>
      <dgm:t>
        <a:bodyPr/>
        <a:lstStyle/>
        <a:p>
          <a:endParaRPr lang="en-US"/>
        </a:p>
      </dgm:t>
    </dgm:pt>
    <dgm:pt modelId="{0F71A3ED-4FF3-47C7-A9FE-0CECD999FE5E}" type="sibTrans" cxnId="{12A1AE2C-16C8-4F94-9FA8-5EFA62D69B65}">
      <dgm:prSet/>
      <dgm:spPr/>
      <dgm:t>
        <a:bodyPr/>
        <a:lstStyle/>
        <a:p>
          <a:endParaRPr lang="en-US"/>
        </a:p>
      </dgm:t>
    </dgm:pt>
    <dgm:pt modelId="{70D6C328-4757-4AFF-914B-885476CDF23C}">
      <dgm:prSet/>
      <dgm:spPr/>
      <dgm:t>
        <a:bodyPr/>
        <a:lstStyle/>
        <a:p>
          <a:r>
            <a:rPr lang="en-GB" b="1"/>
            <a:t>Phase 1: Assessment</a:t>
          </a:r>
          <a:endParaRPr lang="en-US"/>
        </a:p>
      </dgm:t>
    </dgm:pt>
    <dgm:pt modelId="{E1BA0C6F-7131-4BA2-A9A1-807011E417B3}" type="parTrans" cxnId="{C3C68CDD-746E-451A-B3B0-BACE981C2575}">
      <dgm:prSet/>
      <dgm:spPr/>
      <dgm:t>
        <a:bodyPr/>
        <a:lstStyle/>
        <a:p>
          <a:endParaRPr lang="en-US"/>
        </a:p>
      </dgm:t>
    </dgm:pt>
    <dgm:pt modelId="{885B6346-0FCD-4087-9F61-93EA1E48ACBF}" type="sibTrans" cxnId="{C3C68CDD-746E-451A-B3B0-BACE981C2575}">
      <dgm:prSet/>
      <dgm:spPr/>
      <dgm:t>
        <a:bodyPr/>
        <a:lstStyle/>
        <a:p>
          <a:endParaRPr lang="en-US"/>
        </a:p>
      </dgm:t>
    </dgm:pt>
    <dgm:pt modelId="{81030F3F-198D-44F1-94D7-539A75853B28}">
      <dgm:prSet/>
      <dgm:spPr/>
      <dgm:t>
        <a:bodyPr/>
        <a:lstStyle/>
        <a:p>
          <a:r>
            <a:rPr lang="en-GB"/>
            <a:t>Conduct baseline surveys on child health and immunization status.</a:t>
          </a:r>
          <a:endParaRPr lang="en-US"/>
        </a:p>
      </dgm:t>
    </dgm:pt>
    <dgm:pt modelId="{F7FE3311-ABBE-4E32-9ED3-AD08B605440D}" type="parTrans" cxnId="{381BEFA7-7EFA-4E9D-854A-7CC160E0706E}">
      <dgm:prSet/>
      <dgm:spPr/>
      <dgm:t>
        <a:bodyPr/>
        <a:lstStyle/>
        <a:p>
          <a:endParaRPr lang="en-US"/>
        </a:p>
      </dgm:t>
    </dgm:pt>
    <dgm:pt modelId="{D5F8FB77-84CA-4F9D-85E0-0F48620B34BC}" type="sibTrans" cxnId="{381BEFA7-7EFA-4E9D-854A-7CC160E0706E}">
      <dgm:prSet/>
      <dgm:spPr/>
      <dgm:t>
        <a:bodyPr/>
        <a:lstStyle/>
        <a:p>
          <a:endParaRPr lang="en-US"/>
        </a:p>
      </dgm:t>
    </dgm:pt>
    <dgm:pt modelId="{D5306F05-E8FC-4549-81DB-830740927478}">
      <dgm:prSet/>
      <dgm:spPr/>
      <dgm:t>
        <a:bodyPr/>
        <a:lstStyle/>
        <a:p>
          <a:r>
            <a:rPr lang="en-GB" b="1"/>
            <a:t>Phase 2: Planning</a:t>
          </a:r>
          <a:endParaRPr lang="en-US"/>
        </a:p>
      </dgm:t>
    </dgm:pt>
    <dgm:pt modelId="{82FEC4A1-2F7E-4271-ACF7-2374AED966C5}" type="parTrans" cxnId="{17604BA9-E399-4A6D-B398-38A441A5376E}">
      <dgm:prSet/>
      <dgm:spPr/>
      <dgm:t>
        <a:bodyPr/>
        <a:lstStyle/>
        <a:p>
          <a:endParaRPr lang="en-US"/>
        </a:p>
      </dgm:t>
    </dgm:pt>
    <dgm:pt modelId="{BC14A385-6BDE-41F9-8C30-3EB2E4252581}" type="sibTrans" cxnId="{17604BA9-E399-4A6D-B398-38A441A5376E}">
      <dgm:prSet/>
      <dgm:spPr/>
      <dgm:t>
        <a:bodyPr/>
        <a:lstStyle/>
        <a:p>
          <a:endParaRPr lang="en-US"/>
        </a:p>
      </dgm:t>
    </dgm:pt>
    <dgm:pt modelId="{8466602B-E05E-47DA-8F5D-A39E3B5B815A}">
      <dgm:prSet/>
      <dgm:spPr/>
      <dgm:t>
        <a:bodyPr/>
        <a:lstStyle/>
        <a:p>
          <a:r>
            <a:rPr lang="en-GB"/>
            <a:t>Develop tailored intervention plans for different regions.</a:t>
          </a:r>
          <a:endParaRPr lang="en-US"/>
        </a:p>
      </dgm:t>
    </dgm:pt>
    <dgm:pt modelId="{330333A3-7C7D-4116-91DD-F3037CFA926C}" type="parTrans" cxnId="{7CF7BBD5-2003-4D69-8907-FFDA384B055A}">
      <dgm:prSet/>
      <dgm:spPr/>
      <dgm:t>
        <a:bodyPr/>
        <a:lstStyle/>
        <a:p>
          <a:endParaRPr lang="en-US"/>
        </a:p>
      </dgm:t>
    </dgm:pt>
    <dgm:pt modelId="{3605D7D0-26A1-4D06-8677-F145E72223D7}" type="sibTrans" cxnId="{7CF7BBD5-2003-4D69-8907-FFDA384B055A}">
      <dgm:prSet/>
      <dgm:spPr/>
      <dgm:t>
        <a:bodyPr/>
        <a:lstStyle/>
        <a:p>
          <a:endParaRPr lang="en-US"/>
        </a:p>
      </dgm:t>
    </dgm:pt>
    <dgm:pt modelId="{48CD025D-1895-4996-B057-5DC6937032C2}">
      <dgm:prSet/>
      <dgm:spPr/>
      <dgm:t>
        <a:bodyPr/>
        <a:lstStyle/>
        <a:p>
          <a:r>
            <a:rPr lang="en-GB" b="1"/>
            <a:t>Phase 3: Execution</a:t>
          </a:r>
          <a:endParaRPr lang="en-US"/>
        </a:p>
      </dgm:t>
    </dgm:pt>
    <dgm:pt modelId="{2FBD33AE-6325-4B89-8A94-9ACABAFB0A60}" type="parTrans" cxnId="{6E5F9AC4-627A-4D47-8AAE-937FD89CD492}">
      <dgm:prSet/>
      <dgm:spPr/>
      <dgm:t>
        <a:bodyPr/>
        <a:lstStyle/>
        <a:p>
          <a:endParaRPr lang="en-US"/>
        </a:p>
      </dgm:t>
    </dgm:pt>
    <dgm:pt modelId="{56613809-CB91-4039-B947-B3FB1AFB2BB0}" type="sibTrans" cxnId="{6E5F9AC4-627A-4D47-8AAE-937FD89CD492}">
      <dgm:prSet/>
      <dgm:spPr/>
      <dgm:t>
        <a:bodyPr/>
        <a:lstStyle/>
        <a:p>
          <a:endParaRPr lang="en-US"/>
        </a:p>
      </dgm:t>
    </dgm:pt>
    <dgm:pt modelId="{DD3E197C-704C-4D5B-A5A3-E79050FF6CF0}">
      <dgm:prSet/>
      <dgm:spPr/>
      <dgm:t>
        <a:bodyPr/>
        <a:lstStyle/>
        <a:p>
          <a:r>
            <a:rPr lang="en-GB"/>
            <a:t>Launch immunization drives, health camps, and educational programs.</a:t>
          </a:r>
          <a:endParaRPr lang="en-US"/>
        </a:p>
      </dgm:t>
    </dgm:pt>
    <dgm:pt modelId="{E1569920-76DE-4861-9212-B3CBF957CAE9}" type="parTrans" cxnId="{73175744-4861-4510-A37F-4C66E92EED86}">
      <dgm:prSet/>
      <dgm:spPr/>
      <dgm:t>
        <a:bodyPr/>
        <a:lstStyle/>
        <a:p>
          <a:endParaRPr lang="en-US"/>
        </a:p>
      </dgm:t>
    </dgm:pt>
    <dgm:pt modelId="{1677C0A7-FD8B-487B-B1E7-E46A7CDA9193}" type="sibTrans" cxnId="{73175744-4861-4510-A37F-4C66E92EED86}">
      <dgm:prSet/>
      <dgm:spPr/>
      <dgm:t>
        <a:bodyPr/>
        <a:lstStyle/>
        <a:p>
          <a:endParaRPr lang="en-US"/>
        </a:p>
      </dgm:t>
    </dgm:pt>
    <dgm:pt modelId="{990171D3-9740-424D-A96E-7E01E13C7CC4}">
      <dgm:prSet/>
      <dgm:spPr/>
      <dgm:t>
        <a:bodyPr/>
        <a:lstStyle/>
        <a:p>
          <a:r>
            <a:rPr lang="en-GB" b="1"/>
            <a:t>Phase 4: Monitoring and Evaluation</a:t>
          </a:r>
          <a:endParaRPr lang="en-US"/>
        </a:p>
      </dgm:t>
    </dgm:pt>
    <dgm:pt modelId="{50B7FB54-03CF-4F3F-B705-68EC027AC303}" type="parTrans" cxnId="{317C192C-6995-4D3E-BFCE-42A1727F834E}">
      <dgm:prSet/>
      <dgm:spPr/>
      <dgm:t>
        <a:bodyPr/>
        <a:lstStyle/>
        <a:p>
          <a:endParaRPr lang="en-US"/>
        </a:p>
      </dgm:t>
    </dgm:pt>
    <dgm:pt modelId="{C29FF2D9-FA72-4902-8DE1-D680D0B8454C}" type="sibTrans" cxnId="{317C192C-6995-4D3E-BFCE-42A1727F834E}">
      <dgm:prSet/>
      <dgm:spPr/>
      <dgm:t>
        <a:bodyPr/>
        <a:lstStyle/>
        <a:p>
          <a:endParaRPr lang="en-US"/>
        </a:p>
      </dgm:t>
    </dgm:pt>
    <dgm:pt modelId="{24834125-665F-4633-86A3-3CFC6F150840}">
      <dgm:prSet/>
      <dgm:spPr/>
      <dgm:t>
        <a:bodyPr/>
        <a:lstStyle/>
        <a:p>
          <a:r>
            <a:rPr lang="en-GB"/>
            <a:t>Regular monitoring, data collection, and impact assessment.</a:t>
          </a:r>
          <a:endParaRPr lang="en-US"/>
        </a:p>
      </dgm:t>
    </dgm:pt>
    <dgm:pt modelId="{B13E998C-7C9A-411B-ACA9-11E6CCAFFE13}" type="parTrans" cxnId="{C25A24E6-FE45-439B-8EE0-DBB8CA718997}">
      <dgm:prSet/>
      <dgm:spPr/>
      <dgm:t>
        <a:bodyPr/>
        <a:lstStyle/>
        <a:p>
          <a:endParaRPr lang="en-US"/>
        </a:p>
      </dgm:t>
    </dgm:pt>
    <dgm:pt modelId="{DFE4B4F2-EA29-4C62-92C8-8A896D3FF876}" type="sibTrans" cxnId="{C25A24E6-FE45-439B-8EE0-DBB8CA718997}">
      <dgm:prSet/>
      <dgm:spPr/>
      <dgm:t>
        <a:bodyPr/>
        <a:lstStyle/>
        <a:p>
          <a:endParaRPr lang="en-US"/>
        </a:p>
      </dgm:t>
    </dgm:pt>
    <dgm:pt modelId="{D477C5E8-3AF4-4EC6-A4E8-864B446B0D79}" type="pres">
      <dgm:prSet presAssocID="{C254B606-B409-4BE0-B26F-55C8E13650F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44A3E51-BEB4-426E-AC04-72FD463B0A9B}" type="pres">
      <dgm:prSet presAssocID="{A68EC5E5-ED5C-4FBC-975F-3C6DB7AB5DC7}" presName="hierRoot1" presStyleCnt="0"/>
      <dgm:spPr/>
    </dgm:pt>
    <dgm:pt modelId="{74466457-AE06-4C72-AB2B-57F5F6108B2C}" type="pres">
      <dgm:prSet presAssocID="{A68EC5E5-ED5C-4FBC-975F-3C6DB7AB5DC7}" presName="composite" presStyleCnt="0"/>
      <dgm:spPr/>
    </dgm:pt>
    <dgm:pt modelId="{1231CA4B-F664-458F-A95C-BE3220A2D7E2}" type="pres">
      <dgm:prSet presAssocID="{A68EC5E5-ED5C-4FBC-975F-3C6DB7AB5DC7}" presName="background" presStyleLbl="node0" presStyleIdx="0" presStyleCnt="1"/>
      <dgm:spPr/>
    </dgm:pt>
    <dgm:pt modelId="{3A5B101E-2D6A-4FB7-BFA0-ED2AEA956FFB}" type="pres">
      <dgm:prSet presAssocID="{A68EC5E5-ED5C-4FBC-975F-3C6DB7AB5DC7}" presName="text" presStyleLbl="fgAcc0" presStyleIdx="0" presStyleCnt="1">
        <dgm:presLayoutVars>
          <dgm:chPref val="3"/>
        </dgm:presLayoutVars>
      </dgm:prSet>
      <dgm:spPr/>
    </dgm:pt>
    <dgm:pt modelId="{FEA612D9-4326-455D-9C0D-A293F9210F13}" type="pres">
      <dgm:prSet presAssocID="{A68EC5E5-ED5C-4FBC-975F-3C6DB7AB5DC7}" presName="hierChild2" presStyleCnt="0"/>
      <dgm:spPr/>
    </dgm:pt>
    <dgm:pt modelId="{51E6843F-F79B-4D4E-A7F0-AA85890FB2E2}" type="pres">
      <dgm:prSet presAssocID="{E1BA0C6F-7131-4BA2-A9A1-807011E417B3}" presName="Name10" presStyleLbl="parChTrans1D2" presStyleIdx="0" presStyleCnt="4"/>
      <dgm:spPr/>
    </dgm:pt>
    <dgm:pt modelId="{49550B9F-3A3B-408E-98D7-7FEA53C790F5}" type="pres">
      <dgm:prSet presAssocID="{70D6C328-4757-4AFF-914B-885476CDF23C}" presName="hierRoot2" presStyleCnt="0"/>
      <dgm:spPr/>
    </dgm:pt>
    <dgm:pt modelId="{E78CDF65-C8CA-4607-866B-BAD9A6F6D2C5}" type="pres">
      <dgm:prSet presAssocID="{70D6C328-4757-4AFF-914B-885476CDF23C}" presName="composite2" presStyleCnt="0"/>
      <dgm:spPr/>
    </dgm:pt>
    <dgm:pt modelId="{F1A86F5C-EFA9-4C5A-8962-C80BF94CA5B8}" type="pres">
      <dgm:prSet presAssocID="{70D6C328-4757-4AFF-914B-885476CDF23C}" presName="background2" presStyleLbl="node2" presStyleIdx="0" presStyleCnt="4"/>
      <dgm:spPr/>
    </dgm:pt>
    <dgm:pt modelId="{4C9AC2D7-1683-4E15-89FF-001C4BB133B8}" type="pres">
      <dgm:prSet presAssocID="{70D6C328-4757-4AFF-914B-885476CDF23C}" presName="text2" presStyleLbl="fgAcc2" presStyleIdx="0" presStyleCnt="4">
        <dgm:presLayoutVars>
          <dgm:chPref val="3"/>
        </dgm:presLayoutVars>
      </dgm:prSet>
      <dgm:spPr/>
    </dgm:pt>
    <dgm:pt modelId="{CB476898-554C-49EF-9D3E-D4127CDE06DB}" type="pres">
      <dgm:prSet presAssocID="{70D6C328-4757-4AFF-914B-885476CDF23C}" presName="hierChild3" presStyleCnt="0"/>
      <dgm:spPr/>
    </dgm:pt>
    <dgm:pt modelId="{B7F6A996-EEAA-4774-87B4-4DD121DDEC3E}" type="pres">
      <dgm:prSet presAssocID="{F7FE3311-ABBE-4E32-9ED3-AD08B605440D}" presName="Name17" presStyleLbl="parChTrans1D3" presStyleIdx="0" presStyleCnt="4"/>
      <dgm:spPr/>
    </dgm:pt>
    <dgm:pt modelId="{AFA0187F-540C-4ED6-893D-32161E020CAF}" type="pres">
      <dgm:prSet presAssocID="{81030F3F-198D-44F1-94D7-539A75853B28}" presName="hierRoot3" presStyleCnt="0"/>
      <dgm:spPr/>
    </dgm:pt>
    <dgm:pt modelId="{9DCED9F9-A8A1-4EFB-8FC4-1DD673B00139}" type="pres">
      <dgm:prSet presAssocID="{81030F3F-198D-44F1-94D7-539A75853B28}" presName="composite3" presStyleCnt="0"/>
      <dgm:spPr/>
    </dgm:pt>
    <dgm:pt modelId="{D8913742-64D5-4A1C-AC14-3A83FC027F6E}" type="pres">
      <dgm:prSet presAssocID="{81030F3F-198D-44F1-94D7-539A75853B28}" presName="background3" presStyleLbl="node3" presStyleIdx="0" presStyleCnt="4"/>
      <dgm:spPr/>
    </dgm:pt>
    <dgm:pt modelId="{E3725558-EB65-45D5-AA0D-F5E376C221C7}" type="pres">
      <dgm:prSet presAssocID="{81030F3F-198D-44F1-94D7-539A75853B28}" presName="text3" presStyleLbl="fgAcc3" presStyleIdx="0" presStyleCnt="4">
        <dgm:presLayoutVars>
          <dgm:chPref val="3"/>
        </dgm:presLayoutVars>
      </dgm:prSet>
      <dgm:spPr/>
    </dgm:pt>
    <dgm:pt modelId="{7CDFA2A7-167F-4FD9-850C-C3544101DBE2}" type="pres">
      <dgm:prSet presAssocID="{81030F3F-198D-44F1-94D7-539A75853B28}" presName="hierChild4" presStyleCnt="0"/>
      <dgm:spPr/>
    </dgm:pt>
    <dgm:pt modelId="{C1B5C543-55A2-4037-ABCF-B4C74DBA1023}" type="pres">
      <dgm:prSet presAssocID="{82FEC4A1-2F7E-4271-ACF7-2374AED966C5}" presName="Name10" presStyleLbl="parChTrans1D2" presStyleIdx="1" presStyleCnt="4"/>
      <dgm:spPr/>
    </dgm:pt>
    <dgm:pt modelId="{D9812C12-787A-4B27-8434-B2922A505461}" type="pres">
      <dgm:prSet presAssocID="{D5306F05-E8FC-4549-81DB-830740927478}" presName="hierRoot2" presStyleCnt="0"/>
      <dgm:spPr/>
    </dgm:pt>
    <dgm:pt modelId="{123116E0-5D98-41A2-ADEB-DF61E1B56E80}" type="pres">
      <dgm:prSet presAssocID="{D5306F05-E8FC-4549-81DB-830740927478}" presName="composite2" presStyleCnt="0"/>
      <dgm:spPr/>
    </dgm:pt>
    <dgm:pt modelId="{67FADB75-D4D7-41F4-AE65-59D2C7EEDABB}" type="pres">
      <dgm:prSet presAssocID="{D5306F05-E8FC-4549-81DB-830740927478}" presName="background2" presStyleLbl="node2" presStyleIdx="1" presStyleCnt="4"/>
      <dgm:spPr/>
    </dgm:pt>
    <dgm:pt modelId="{1DAF286E-B602-4CBA-B5EA-BE477784D476}" type="pres">
      <dgm:prSet presAssocID="{D5306F05-E8FC-4549-81DB-830740927478}" presName="text2" presStyleLbl="fgAcc2" presStyleIdx="1" presStyleCnt="4">
        <dgm:presLayoutVars>
          <dgm:chPref val="3"/>
        </dgm:presLayoutVars>
      </dgm:prSet>
      <dgm:spPr/>
    </dgm:pt>
    <dgm:pt modelId="{2D98FA86-21F5-495C-A757-F9953DED0720}" type="pres">
      <dgm:prSet presAssocID="{D5306F05-E8FC-4549-81DB-830740927478}" presName="hierChild3" presStyleCnt="0"/>
      <dgm:spPr/>
    </dgm:pt>
    <dgm:pt modelId="{25E23265-7568-4E56-80A1-AC85AB9B1428}" type="pres">
      <dgm:prSet presAssocID="{330333A3-7C7D-4116-91DD-F3037CFA926C}" presName="Name17" presStyleLbl="parChTrans1D3" presStyleIdx="1" presStyleCnt="4"/>
      <dgm:spPr/>
    </dgm:pt>
    <dgm:pt modelId="{B15150C7-37B0-48D3-86A3-36F1946E505E}" type="pres">
      <dgm:prSet presAssocID="{8466602B-E05E-47DA-8F5D-A39E3B5B815A}" presName="hierRoot3" presStyleCnt="0"/>
      <dgm:spPr/>
    </dgm:pt>
    <dgm:pt modelId="{D072660A-D6BE-4BFD-9FCF-4A0C939597F3}" type="pres">
      <dgm:prSet presAssocID="{8466602B-E05E-47DA-8F5D-A39E3B5B815A}" presName="composite3" presStyleCnt="0"/>
      <dgm:spPr/>
    </dgm:pt>
    <dgm:pt modelId="{E325FF7E-7702-4E23-8347-E7B768A85396}" type="pres">
      <dgm:prSet presAssocID="{8466602B-E05E-47DA-8F5D-A39E3B5B815A}" presName="background3" presStyleLbl="node3" presStyleIdx="1" presStyleCnt="4"/>
      <dgm:spPr/>
    </dgm:pt>
    <dgm:pt modelId="{C42CF6CE-BC1F-4976-BFE7-60923F27137C}" type="pres">
      <dgm:prSet presAssocID="{8466602B-E05E-47DA-8F5D-A39E3B5B815A}" presName="text3" presStyleLbl="fgAcc3" presStyleIdx="1" presStyleCnt="4">
        <dgm:presLayoutVars>
          <dgm:chPref val="3"/>
        </dgm:presLayoutVars>
      </dgm:prSet>
      <dgm:spPr/>
    </dgm:pt>
    <dgm:pt modelId="{7BE7E081-CBE6-4930-B9CB-98254DCB4C04}" type="pres">
      <dgm:prSet presAssocID="{8466602B-E05E-47DA-8F5D-A39E3B5B815A}" presName="hierChild4" presStyleCnt="0"/>
      <dgm:spPr/>
    </dgm:pt>
    <dgm:pt modelId="{572E271E-2391-48B8-871D-ACAD31FF47D9}" type="pres">
      <dgm:prSet presAssocID="{2FBD33AE-6325-4B89-8A94-9ACABAFB0A60}" presName="Name10" presStyleLbl="parChTrans1D2" presStyleIdx="2" presStyleCnt="4"/>
      <dgm:spPr/>
    </dgm:pt>
    <dgm:pt modelId="{56DE78A8-0D5A-4EDA-B985-F8DB7718A240}" type="pres">
      <dgm:prSet presAssocID="{48CD025D-1895-4996-B057-5DC6937032C2}" presName="hierRoot2" presStyleCnt="0"/>
      <dgm:spPr/>
    </dgm:pt>
    <dgm:pt modelId="{C9B1567F-FC52-4FFE-AB6D-5447BE4F7224}" type="pres">
      <dgm:prSet presAssocID="{48CD025D-1895-4996-B057-5DC6937032C2}" presName="composite2" presStyleCnt="0"/>
      <dgm:spPr/>
    </dgm:pt>
    <dgm:pt modelId="{2A60F42B-BDCD-4F76-91B1-E8E674EB30AF}" type="pres">
      <dgm:prSet presAssocID="{48CD025D-1895-4996-B057-5DC6937032C2}" presName="background2" presStyleLbl="node2" presStyleIdx="2" presStyleCnt="4"/>
      <dgm:spPr/>
    </dgm:pt>
    <dgm:pt modelId="{01054804-8487-454A-B3EE-F2226DFE621A}" type="pres">
      <dgm:prSet presAssocID="{48CD025D-1895-4996-B057-5DC6937032C2}" presName="text2" presStyleLbl="fgAcc2" presStyleIdx="2" presStyleCnt="4">
        <dgm:presLayoutVars>
          <dgm:chPref val="3"/>
        </dgm:presLayoutVars>
      </dgm:prSet>
      <dgm:spPr/>
    </dgm:pt>
    <dgm:pt modelId="{B4E30EAF-7DCC-4B7C-A21A-2417BF56C36A}" type="pres">
      <dgm:prSet presAssocID="{48CD025D-1895-4996-B057-5DC6937032C2}" presName="hierChild3" presStyleCnt="0"/>
      <dgm:spPr/>
    </dgm:pt>
    <dgm:pt modelId="{DB6B92FF-E40B-41B9-9481-A4A478367ECF}" type="pres">
      <dgm:prSet presAssocID="{E1569920-76DE-4861-9212-B3CBF957CAE9}" presName="Name17" presStyleLbl="parChTrans1D3" presStyleIdx="2" presStyleCnt="4"/>
      <dgm:spPr/>
    </dgm:pt>
    <dgm:pt modelId="{C8DDE5BC-5560-42BC-93C4-92837DFCAF22}" type="pres">
      <dgm:prSet presAssocID="{DD3E197C-704C-4D5B-A5A3-E79050FF6CF0}" presName="hierRoot3" presStyleCnt="0"/>
      <dgm:spPr/>
    </dgm:pt>
    <dgm:pt modelId="{D1CB5FB0-A1CC-4290-8F39-8EAB1EB7F436}" type="pres">
      <dgm:prSet presAssocID="{DD3E197C-704C-4D5B-A5A3-E79050FF6CF0}" presName="composite3" presStyleCnt="0"/>
      <dgm:spPr/>
    </dgm:pt>
    <dgm:pt modelId="{3502203B-578A-4FE5-8117-E691F772FE54}" type="pres">
      <dgm:prSet presAssocID="{DD3E197C-704C-4D5B-A5A3-E79050FF6CF0}" presName="background3" presStyleLbl="node3" presStyleIdx="2" presStyleCnt="4"/>
      <dgm:spPr/>
    </dgm:pt>
    <dgm:pt modelId="{A85A25D6-5159-40CF-9C64-950ADF787371}" type="pres">
      <dgm:prSet presAssocID="{DD3E197C-704C-4D5B-A5A3-E79050FF6CF0}" presName="text3" presStyleLbl="fgAcc3" presStyleIdx="2" presStyleCnt="4">
        <dgm:presLayoutVars>
          <dgm:chPref val="3"/>
        </dgm:presLayoutVars>
      </dgm:prSet>
      <dgm:spPr/>
    </dgm:pt>
    <dgm:pt modelId="{0521897F-3262-4031-8373-BFFFCABEF946}" type="pres">
      <dgm:prSet presAssocID="{DD3E197C-704C-4D5B-A5A3-E79050FF6CF0}" presName="hierChild4" presStyleCnt="0"/>
      <dgm:spPr/>
    </dgm:pt>
    <dgm:pt modelId="{A42064EE-92B5-48DE-987E-F43BEC108632}" type="pres">
      <dgm:prSet presAssocID="{50B7FB54-03CF-4F3F-B705-68EC027AC303}" presName="Name10" presStyleLbl="parChTrans1D2" presStyleIdx="3" presStyleCnt="4"/>
      <dgm:spPr/>
    </dgm:pt>
    <dgm:pt modelId="{AEA0517C-8E80-4EFE-B198-5D97424E8F66}" type="pres">
      <dgm:prSet presAssocID="{990171D3-9740-424D-A96E-7E01E13C7CC4}" presName="hierRoot2" presStyleCnt="0"/>
      <dgm:spPr/>
    </dgm:pt>
    <dgm:pt modelId="{3D2B7653-2DCD-477B-8B17-2F61B49E3B94}" type="pres">
      <dgm:prSet presAssocID="{990171D3-9740-424D-A96E-7E01E13C7CC4}" presName="composite2" presStyleCnt="0"/>
      <dgm:spPr/>
    </dgm:pt>
    <dgm:pt modelId="{30CA0A2E-B13F-4319-969D-7318D2F4E088}" type="pres">
      <dgm:prSet presAssocID="{990171D3-9740-424D-A96E-7E01E13C7CC4}" presName="background2" presStyleLbl="node2" presStyleIdx="3" presStyleCnt="4"/>
      <dgm:spPr/>
    </dgm:pt>
    <dgm:pt modelId="{5AB097B6-0B52-4AD8-BE08-AA22767CA51C}" type="pres">
      <dgm:prSet presAssocID="{990171D3-9740-424D-A96E-7E01E13C7CC4}" presName="text2" presStyleLbl="fgAcc2" presStyleIdx="3" presStyleCnt="4">
        <dgm:presLayoutVars>
          <dgm:chPref val="3"/>
        </dgm:presLayoutVars>
      </dgm:prSet>
      <dgm:spPr/>
    </dgm:pt>
    <dgm:pt modelId="{173DB7A5-0F40-42FC-A206-EC3F18A926C6}" type="pres">
      <dgm:prSet presAssocID="{990171D3-9740-424D-A96E-7E01E13C7CC4}" presName="hierChild3" presStyleCnt="0"/>
      <dgm:spPr/>
    </dgm:pt>
    <dgm:pt modelId="{E21F2D17-4CDD-4FB8-A6DC-497843DF4291}" type="pres">
      <dgm:prSet presAssocID="{B13E998C-7C9A-411B-ACA9-11E6CCAFFE13}" presName="Name17" presStyleLbl="parChTrans1D3" presStyleIdx="3" presStyleCnt="4"/>
      <dgm:spPr/>
    </dgm:pt>
    <dgm:pt modelId="{F3F7B613-36D1-499D-8DBE-0045BEED5F03}" type="pres">
      <dgm:prSet presAssocID="{24834125-665F-4633-86A3-3CFC6F150840}" presName="hierRoot3" presStyleCnt="0"/>
      <dgm:spPr/>
    </dgm:pt>
    <dgm:pt modelId="{9AF53AAC-D086-45B7-8986-C28FDD9CDF74}" type="pres">
      <dgm:prSet presAssocID="{24834125-665F-4633-86A3-3CFC6F150840}" presName="composite3" presStyleCnt="0"/>
      <dgm:spPr/>
    </dgm:pt>
    <dgm:pt modelId="{027B44E7-02C6-4D70-8BA8-261363779794}" type="pres">
      <dgm:prSet presAssocID="{24834125-665F-4633-86A3-3CFC6F150840}" presName="background3" presStyleLbl="node3" presStyleIdx="3" presStyleCnt="4"/>
      <dgm:spPr/>
    </dgm:pt>
    <dgm:pt modelId="{398FB189-AC93-4F24-A699-6F5F2219F3B0}" type="pres">
      <dgm:prSet presAssocID="{24834125-665F-4633-86A3-3CFC6F150840}" presName="text3" presStyleLbl="fgAcc3" presStyleIdx="3" presStyleCnt="4">
        <dgm:presLayoutVars>
          <dgm:chPref val="3"/>
        </dgm:presLayoutVars>
      </dgm:prSet>
      <dgm:spPr/>
    </dgm:pt>
    <dgm:pt modelId="{B873FA59-5C74-4FD6-92C9-2EFF73D99079}" type="pres">
      <dgm:prSet presAssocID="{24834125-665F-4633-86A3-3CFC6F150840}" presName="hierChild4" presStyleCnt="0"/>
      <dgm:spPr/>
    </dgm:pt>
  </dgm:ptLst>
  <dgm:cxnLst>
    <dgm:cxn modelId="{3F93C101-555E-4603-BC5D-A474D5043EC1}" type="presOf" srcId="{70D6C328-4757-4AFF-914B-885476CDF23C}" destId="{4C9AC2D7-1683-4E15-89FF-001C4BB133B8}" srcOrd="0" destOrd="0" presId="urn:microsoft.com/office/officeart/2005/8/layout/hierarchy1"/>
    <dgm:cxn modelId="{B37FA104-3D96-4B78-8789-1AB46AB74F7E}" type="presOf" srcId="{A68EC5E5-ED5C-4FBC-975F-3C6DB7AB5DC7}" destId="{3A5B101E-2D6A-4FB7-BFA0-ED2AEA956FFB}" srcOrd="0" destOrd="0" presId="urn:microsoft.com/office/officeart/2005/8/layout/hierarchy1"/>
    <dgm:cxn modelId="{42803805-2A61-4BB5-A8FB-14A11FF43894}" type="presOf" srcId="{2FBD33AE-6325-4B89-8A94-9ACABAFB0A60}" destId="{572E271E-2391-48B8-871D-ACAD31FF47D9}" srcOrd="0" destOrd="0" presId="urn:microsoft.com/office/officeart/2005/8/layout/hierarchy1"/>
    <dgm:cxn modelId="{C0676214-B06E-4C92-AAFE-8A54D4BBD01D}" type="presOf" srcId="{8466602B-E05E-47DA-8F5D-A39E3B5B815A}" destId="{C42CF6CE-BC1F-4976-BFE7-60923F27137C}" srcOrd="0" destOrd="0" presId="urn:microsoft.com/office/officeart/2005/8/layout/hierarchy1"/>
    <dgm:cxn modelId="{3978D22B-3506-41D2-98E8-C8D2A6EBBF9D}" type="presOf" srcId="{81030F3F-198D-44F1-94D7-539A75853B28}" destId="{E3725558-EB65-45D5-AA0D-F5E376C221C7}" srcOrd="0" destOrd="0" presId="urn:microsoft.com/office/officeart/2005/8/layout/hierarchy1"/>
    <dgm:cxn modelId="{317C192C-6995-4D3E-BFCE-42A1727F834E}" srcId="{A68EC5E5-ED5C-4FBC-975F-3C6DB7AB5DC7}" destId="{990171D3-9740-424D-A96E-7E01E13C7CC4}" srcOrd="3" destOrd="0" parTransId="{50B7FB54-03CF-4F3F-B705-68EC027AC303}" sibTransId="{C29FF2D9-FA72-4902-8DE1-D680D0B8454C}"/>
    <dgm:cxn modelId="{12A1AE2C-16C8-4F94-9FA8-5EFA62D69B65}" srcId="{C254B606-B409-4BE0-B26F-55C8E13650FA}" destId="{A68EC5E5-ED5C-4FBC-975F-3C6DB7AB5DC7}" srcOrd="0" destOrd="0" parTransId="{64911092-19AC-4264-9F3D-1564AA0EE453}" sibTransId="{0F71A3ED-4FF3-47C7-A9FE-0CECD999FE5E}"/>
    <dgm:cxn modelId="{F3712834-FA3D-4E7D-8D81-ACF8F4434DFA}" type="presOf" srcId="{330333A3-7C7D-4116-91DD-F3037CFA926C}" destId="{25E23265-7568-4E56-80A1-AC85AB9B1428}" srcOrd="0" destOrd="0" presId="urn:microsoft.com/office/officeart/2005/8/layout/hierarchy1"/>
    <dgm:cxn modelId="{74854443-4372-49D2-BBB6-3BCC4EA4837A}" type="presOf" srcId="{48CD025D-1895-4996-B057-5DC6937032C2}" destId="{01054804-8487-454A-B3EE-F2226DFE621A}" srcOrd="0" destOrd="0" presId="urn:microsoft.com/office/officeart/2005/8/layout/hierarchy1"/>
    <dgm:cxn modelId="{73175744-4861-4510-A37F-4C66E92EED86}" srcId="{48CD025D-1895-4996-B057-5DC6937032C2}" destId="{DD3E197C-704C-4D5B-A5A3-E79050FF6CF0}" srcOrd="0" destOrd="0" parTransId="{E1569920-76DE-4861-9212-B3CBF957CAE9}" sibTransId="{1677C0A7-FD8B-487B-B1E7-E46A7CDA9193}"/>
    <dgm:cxn modelId="{9EB47245-D06B-4BA8-AD3D-124E6AE9182D}" type="presOf" srcId="{E1BA0C6F-7131-4BA2-A9A1-807011E417B3}" destId="{51E6843F-F79B-4D4E-A7F0-AA85890FB2E2}" srcOrd="0" destOrd="0" presId="urn:microsoft.com/office/officeart/2005/8/layout/hierarchy1"/>
    <dgm:cxn modelId="{1CA97146-3A47-43B5-836A-AA11D4CEDF52}" type="presOf" srcId="{DD3E197C-704C-4D5B-A5A3-E79050FF6CF0}" destId="{A85A25D6-5159-40CF-9C64-950ADF787371}" srcOrd="0" destOrd="0" presId="urn:microsoft.com/office/officeart/2005/8/layout/hierarchy1"/>
    <dgm:cxn modelId="{3AF41D48-6DBD-42FC-957F-F18A18B31D0D}" type="presOf" srcId="{B13E998C-7C9A-411B-ACA9-11E6CCAFFE13}" destId="{E21F2D17-4CDD-4FB8-A6DC-497843DF4291}" srcOrd="0" destOrd="0" presId="urn:microsoft.com/office/officeart/2005/8/layout/hierarchy1"/>
    <dgm:cxn modelId="{E3222F4C-B779-4095-8B2D-6588FC02CE74}" type="presOf" srcId="{82FEC4A1-2F7E-4271-ACF7-2374AED966C5}" destId="{C1B5C543-55A2-4037-ABCF-B4C74DBA1023}" srcOrd="0" destOrd="0" presId="urn:microsoft.com/office/officeart/2005/8/layout/hierarchy1"/>
    <dgm:cxn modelId="{1AA5116F-E5AB-4F11-8613-8E672D7EB3F7}" type="presOf" srcId="{C254B606-B409-4BE0-B26F-55C8E13650FA}" destId="{D477C5E8-3AF4-4EC6-A4E8-864B446B0D79}" srcOrd="0" destOrd="0" presId="urn:microsoft.com/office/officeart/2005/8/layout/hierarchy1"/>
    <dgm:cxn modelId="{B1201D51-3A83-4314-AF29-A3D670644685}" type="presOf" srcId="{F7FE3311-ABBE-4E32-9ED3-AD08B605440D}" destId="{B7F6A996-EEAA-4774-87B4-4DD121DDEC3E}" srcOrd="0" destOrd="0" presId="urn:microsoft.com/office/officeart/2005/8/layout/hierarchy1"/>
    <dgm:cxn modelId="{EB32098B-9234-41D4-8ECF-735C5BEDCFDA}" type="presOf" srcId="{D5306F05-E8FC-4549-81DB-830740927478}" destId="{1DAF286E-B602-4CBA-B5EA-BE477784D476}" srcOrd="0" destOrd="0" presId="urn:microsoft.com/office/officeart/2005/8/layout/hierarchy1"/>
    <dgm:cxn modelId="{F2D20E9C-6AAE-4B97-8374-F2DD524EAAE2}" type="presOf" srcId="{24834125-665F-4633-86A3-3CFC6F150840}" destId="{398FB189-AC93-4F24-A699-6F5F2219F3B0}" srcOrd="0" destOrd="0" presId="urn:microsoft.com/office/officeart/2005/8/layout/hierarchy1"/>
    <dgm:cxn modelId="{381BEFA7-7EFA-4E9D-854A-7CC160E0706E}" srcId="{70D6C328-4757-4AFF-914B-885476CDF23C}" destId="{81030F3F-198D-44F1-94D7-539A75853B28}" srcOrd="0" destOrd="0" parTransId="{F7FE3311-ABBE-4E32-9ED3-AD08B605440D}" sibTransId="{D5F8FB77-84CA-4F9D-85E0-0F48620B34BC}"/>
    <dgm:cxn modelId="{17604BA9-E399-4A6D-B398-38A441A5376E}" srcId="{A68EC5E5-ED5C-4FBC-975F-3C6DB7AB5DC7}" destId="{D5306F05-E8FC-4549-81DB-830740927478}" srcOrd="1" destOrd="0" parTransId="{82FEC4A1-2F7E-4271-ACF7-2374AED966C5}" sibTransId="{BC14A385-6BDE-41F9-8C30-3EB2E4252581}"/>
    <dgm:cxn modelId="{C1A58DAD-A67C-47B9-8539-1F1D79A07728}" type="presOf" srcId="{E1569920-76DE-4861-9212-B3CBF957CAE9}" destId="{DB6B92FF-E40B-41B9-9481-A4A478367ECF}" srcOrd="0" destOrd="0" presId="urn:microsoft.com/office/officeart/2005/8/layout/hierarchy1"/>
    <dgm:cxn modelId="{6E5F9AC4-627A-4D47-8AAE-937FD89CD492}" srcId="{A68EC5E5-ED5C-4FBC-975F-3C6DB7AB5DC7}" destId="{48CD025D-1895-4996-B057-5DC6937032C2}" srcOrd="2" destOrd="0" parTransId="{2FBD33AE-6325-4B89-8A94-9ACABAFB0A60}" sibTransId="{56613809-CB91-4039-B947-B3FB1AFB2BB0}"/>
    <dgm:cxn modelId="{7CF7BBD5-2003-4D69-8907-FFDA384B055A}" srcId="{D5306F05-E8FC-4549-81DB-830740927478}" destId="{8466602B-E05E-47DA-8F5D-A39E3B5B815A}" srcOrd="0" destOrd="0" parTransId="{330333A3-7C7D-4116-91DD-F3037CFA926C}" sibTransId="{3605D7D0-26A1-4D06-8677-F145E72223D7}"/>
    <dgm:cxn modelId="{C3C68CDD-746E-451A-B3B0-BACE981C2575}" srcId="{A68EC5E5-ED5C-4FBC-975F-3C6DB7AB5DC7}" destId="{70D6C328-4757-4AFF-914B-885476CDF23C}" srcOrd="0" destOrd="0" parTransId="{E1BA0C6F-7131-4BA2-A9A1-807011E417B3}" sibTransId="{885B6346-0FCD-4087-9F61-93EA1E48ACBF}"/>
    <dgm:cxn modelId="{CFBFCAE2-ED63-4BC1-88E9-5DA1237F5BBD}" type="presOf" srcId="{50B7FB54-03CF-4F3F-B705-68EC027AC303}" destId="{A42064EE-92B5-48DE-987E-F43BEC108632}" srcOrd="0" destOrd="0" presId="urn:microsoft.com/office/officeart/2005/8/layout/hierarchy1"/>
    <dgm:cxn modelId="{C25A24E6-FE45-439B-8EE0-DBB8CA718997}" srcId="{990171D3-9740-424D-A96E-7E01E13C7CC4}" destId="{24834125-665F-4633-86A3-3CFC6F150840}" srcOrd="0" destOrd="0" parTransId="{B13E998C-7C9A-411B-ACA9-11E6CCAFFE13}" sibTransId="{DFE4B4F2-EA29-4C62-92C8-8A896D3FF876}"/>
    <dgm:cxn modelId="{7A6A0EE9-39F3-4507-A2B2-EEC725618737}" type="presOf" srcId="{990171D3-9740-424D-A96E-7E01E13C7CC4}" destId="{5AB097B6-0B52-4AD8-BE08-AA22767CA51C}" srcOrd="0" destOrd="0" presId="urn:microsoft.com/office/officeart/2005/8/layout/hierarchy1"/>
    <dgm:cxn modelId="{06CF665D-1B18-4BD9-965F-8DFF0406F8D7}" type="presParOf" srcId="{D477C5E8-3AF4-4EC6-A4E8-864B446B0D79}" destId="{A44A3E51-BEB4-426E-AC04-72FD463B0A9B}" srcOrd="0" destOrd="0" presId="urn:microsoft.com/office/officeart/2005/8/layout/hierarchy1"/>
    <dgm:cxn modelId="{E53CB360-5AAA-48B9-AA34-1D002DCC5F97}" type="presParOf" srcId="{A44A3E51-BEB4-426E-AC04-72FD463B0A9B}" destId="{74466457-AE06-4C72-AB2B-57F5F6108B2C}" srcOrd="0" destOrd="0" presId="urn:microsoft.com/office/officeart/2005/8/layout/hierarchy1"/>
    <dgm:cxn modelId="{DB4A0B67-1F7E-4542-8C62-153416F96E47}" type="presParOf" srcId="{74466457-AE06-4C72-AB2B-57F5F6108B2C}" destId="{1231CA4B-F664-458F-A95C-BE3220A2D7E2}" srcOrd="0" destOrd="0" presId="urn:microsoft.com/office/officeart/2005/8/layout/hierarchy1"/>
    <dgm:cxn modelId="{007A4006-811B-4519-8E3B-FEEB036BD9EA}" type="presParOf" srcId="{74466457-AE06-4C72-AB2B-57F5F6108B2C}" destId="{3A5B101E-2D6A-4FB7-BFA0-ED2AEA956FFB}" srcOrd="1" destOrd="0" presId="urn:microsoft.com/office/officeart/2005/8/layout/hierarchy1"/>
    <dgm:cxn modelId="{5618F524-348A-40B2-B84C-2517BC9810B4}" type="presParOf" srcId="{A44A3E51-BEB4-426E-AC04-72FD463B0A9B}" destId="{FEA612D9-4326-455D-9C0D-A293F9210F13}" srcOrd="1" destOrd="0" presId="urn:microsoft.com/office/officeart/2005/8/layout/hierarchy1"/>
    <dgm:cxn modelId="{062690F4-AD39-4637-9862-09B2B274ED4A}" type="presParOf" srcId="{FEA612D9-4326-455D-9C0D-A293F9210F13}" destId="{51E6843F-F79B-4D4E-A7F0-AA85890FB2E2}" srcOrd="0" destOrd="0" presId="urn:microsoft.com/office/officeart/2005/8/layout/hierarchy1"/>
    <dgm:cxn modelId="{BCA69CFB-CAA1-4F26-A3B7-F95ED0C363EC}" type="presParOf" srcId="{FEA612D9-4326-455D-9C0D-A293F9210F13}" destId="{49550B9F-3A3B-408E-98D7-7FEA53C790F5}" srcOrd="1" destOrd="0" presId="urn:microsoft.com/office/officeart/2005/8/layout/hierarchy1"/>
    <dgm:cxn modelId="{63221C5B-EFAD-4BE3-89A5-1975D0F8D231}" type="presParOf" srcId="{49550B9F-3A3B-408E-98D7-7FEA53C790F5}" destId="{E78CDF65-C8CA-4607-866B-BAD9A6F6D2C5}" srcOrd="0" destOrd="0" presId="urn:microsoft.com/office/officeart/2005/8/layout/hierarchy1"/>
    <dgm:cxn modelId="{409F0D72-1574-4E6F-A5BF-3A2348C8132E}" type="presParOf" srcId="{E78CDF65-C8CA-4607-866B-BAD9A6F6D2C5}" destId="{F1A86F5C-EFA9-4C5A-8962-C80BF94CA5B8}" srcOrd="0" destOrd="0" presId="urn:microsoft.com/office/officeart/2005/8/layout/hierarchy1"/>
    <dgm:cxn modelId="{B5DC595D-0DF7-4695-977A-AF09D54F7E4C}" type="presParOf" srcId="{E78CDF65-C8CA-4607-866B-BAD9A6F6D2C5}" destId="{4C9AC2D7-1683-4E15-89FF-001C4BB133B8}" srcOrd="1" destOrd="0" presId="urn:microsoft.com/office/officeart/2005/8/layout/hierarchy1"/>
    <dgm:cxn modelId="{8785BCBE-5FB0-4C70-94C9-4919CF00E304}" type="presParOf" srcId="{49550B9F-3A3B-408E-98D7-7FEA53C790F5}" destId="{CB476898-554C-49EF-9D3E-D4127CDE06DB}" srcOrd="1" destOrd="0" presId="urn:microsoft.com/office/officeart/2005/8/layout/hierarchy1"/>
    <dgm:cxn modelId="{B6A84E92-4D7D-4031-AD33-1227F868CA07}" type="presParOf" srcId="{CB476898-554C-49EF-9D3E-D4127CDE06DB}" destId="{B7F6A996-EEAA-4774-87B4-4DD121DDEC3E}" srcOrd="0" destOrd="0" presId="urn:microsoft.com/office/officeart/2005/8/layout/hierarchy1"/>
    <dgm:cxn modelId="{0D6EAB96-9CBB-4C0F-916B-D0E28584C527}" type="presParOf" srcId="{CB476898-554C-49EF-9D3E-D4127CDE06DB}" destId="{AFA0187F-540C-4ED6-893D-32161E020CAF}" srcOrd="1" destOrd="0" presId="urn:microsoft.com/office/officeart/2005/8/layout/hierarchy1"/>
    <dgm:cxn modelId="{DA0CA065-9F67-4426-B0C7-AB463222182D}" type="presParOf" srcId="{AFA0187F-540C-4ED6-893D-32161E020CAF}" destId="{9DCED9F9-A8A1-4EFB-8FC4-1DD673B00139}" srcOrd="0" destOrd="0" presId="urn:microsoft.com/office/officeart/2005/8/layout/hierarchy1"/>
    <dgm:cxn modelId="{601555DD-E4EC-48D8-95C4-C71B28DE90AD}" type="presParOf" srcId="{9DCED9F9-A8A1-4EFB-8FC4-1DD673B00139}" destId="{D8913742-64D5-4A1C-AC14-3A83FC027F6E}" srcOrd="0" destOrd="0" presId="urn:microsoft.com/office/officeart/2005/8/layout/hierarchy1"/>
    <dgm:cxn modelId="{10B07ED6-0243-4440-8012-2C1263D36E8C}" type="presParOf" srcId="{9DCED9F9-A8A1-4EFB-8FC4-1DD673B00139}" destId="{E3725558-EB65-45D5-AA0D-F5E376C221C7}" srcOrd="1" destOrd="0" presId="urn:microsoft.com/office/officeart/2005/8/layout/hierarchy1"/>
    <dgm:cxn modelId="{C3576A35-BBEA-4A47-BB7C-6CCB287E154E}" type="presParOf" srcId="{AFA0187F-540C-4ED6-893D-32161E020CAF}" destId="{7CDFA2A7-167F-4FD9-850C-C3544101DBE2}" srcOrd="1" destOrd="0" presId="urn:microsoft.com/office/officeart/2005/8/layout/hierarchy1"/>
    <dgm:cxn modelId="{8ED7EFD8-B901-4811-B950-E26D86B426EB}" type="presParOf" srcId="{FEA612D9-4326-455D-9C0D-A293F9210F13}" destId="{C1B5C543-55A2-4037-ABCF-B4C74DBA1023}" srcOrd="2" destOrd="0" presId="urn:microsoft.com/office/officeart/2005/8/layout/hierarchy1"/>
    <dgm:cxn modelId="{297DB38B-F869-4F04-A2A3-505805482429}" type="presParOf" srcId="{FEA612D9-4326-455D-9C0D-A293F9210F13}" destId="{D9812C12-787A-4B27-8434-B2922A505461}" srcOrd="3" destOrd="0" presId="urn:microsoft.com/office/officeart/2005/8/layout/hierarchy1"/>
    <dgm:cxn modelId="{BEC1EF98-A560-40D8-8F67-7AB8AB4EE88A}" type="presParOf" srcId="{D9812C12-787A-4B27-8434-B2922A505461}" destId="{123116E0-5D98-41A2-ADEB-DF61E1B56E80}" srcOrd="0" destOrd="0" presId="urn:microsoft.com/office/officeart/2005/8/layout/hierarchy1"/>
    <dgm:cxn modelId="{DB0380B2-579C-4152-BB8B-F10A945F4AE7}" type="presParOf" srcId="{123116E0-5D98-41A2-ADEB-DF61E1B56E80}" destId="{67FADB75-D4D7-41F4-AE65-59D2C7EEDABB}" srcOrd="0" destOrd="0" presId="urn:microsoft.com/office/officeart/2005/8/layout/hierarchy1"/>
    <dgm:cxn modelId="{6281DCC1-7FBE-4DF2-926D-62EC3A0832B2}" type="presParOf" srcId="{123116E0-5D98-41A2-ADEB-DF61E1B56E80}" destId="{1DAF286E-B602-4CBA-B5EA-BE477784D476}" srcOrd="1" destOrd="0" presId="urn:microsoft.com/office/officeart/2005/8/layout/hierarchy1"/>
    <dgm:cxn modelId="{D0A8DDD8-B965-41D0-90D1-7C40ABC55A62}" type="presParOf" srcId="{D9812C12-787A-4B27-8434-B2922A505461}" destId="{2D98FA86-21F5-495C-A757-F9953DED0720}" srcOrd="1" destOrd="0" presId="urn:microsoft.com/office/officeart/2005/8/layout/hierarchy1"/>
    <dgm:cxn modelId="{CA40BFE9-35AA-448F-A5EB-5CAF4EB6C759}" type="presParOf" srcId="{2D98FA86-21F5-495C-A757-F9953DED0720}" destId="{25E23265-7568-4E56-80A1-AC85AB9B1428}" srcOrd="0" destOrd="0" presId="urn:microsoft.com/office/officeart/2005/8/layout/hierarchy1"/>
    <dgm:cxn modelId="{44918B3C-D072-45EF-B490-A484B046B015}" type="presParOf" srcId="{2D98FA86-21F5-495C-A757-F9953DED0720}" destId="{B15150C7-37B0-48D3-86A3-36F1946E505E}" srcOrd="1" destOrd="0" presId="urn:microsoft.com/office/officeart/2005/8/layout/hierarchy1"/>
    <dgm:cxn modelId="{38DAB7B9-94B7-48A2-A328-B6D3415F2CC2}" type="presParOf" srcId="{B15150C7-37B0-48D3-86A3-36F1946E505E}" destId="{D072660A-D6BE-4BFD-9FCF-4A0C939597F3}" srcOrd="0" destOrd="0" presId="urn:microsoft.com/office/officeart/2005/8/layout/hierarchy1"/>
    <dgm:cxn modelId="{CC689C96-1493-458C-B1B1-78C7A64B3298}" type="presParOf" srcId="{D072660A-D6BE-4BFD-9FCF-4A0C939597F3}" destId="{E325FF7E-7702-4E23-8347-E7B768A85396}" srcOrd="0" destOrd="0" presId="urn:microsoft.com/office/officeart/2005/8/layout/hierarchy1"/>
    <dgm:cxn modelId="{62F931F7-1C74-4F23-A195-8F2454EBFCC2}" type="presParOf" srcId="{D072660A-D6BE-4BFD-9FCF-4A0C939597F3}" destId="{C42CF6CE-BC1F-4976-BFE7-60923F27137C}" srcOrd="1" destOrd="0" presId="urn:microsoft.com/office/officeart/2005/8/layout/hierarchy1"/>
    <dgm:cxn modelId="{37A5B497-97B8-4D62-97F5-359F7EFF1FBF}" type="presParOf" srcId="{B15150C7-37B0-48D3-86A3-36F1946E505E}" destId="{7BE7E081-CBE6-4930-B9CB-98254DCB4C04}" srcOrd="1" destOrd="0" presId="urn:microsoft.com/office/officeart/2005/8/layout/hierarchy1"/>
    <dgm:cxn modelId="{448BAF7D-D597-430E-80D5-A417C7493AA1}" type="presParOf" srcId="{FEA612D9-4326-455D-9C0D-A293F9210F13}" destId="{572E271E-2391-48B8-871D-ACAD31FF47D9}" srcOrd="4" destOrd="0" presId="urn:microsoft.com/office/officeart/2005/8/layout/hierarchy1"/>
    <dgm:cxn modelId="{35E79306-F6B9-4CE4-85C6-B5D81B97E9CC}" type="presParOf" srcId="{FEA612D9-4326-455D-9C0D-A293F9210F13}" destId="{56DE78A8-0D5A-4EDA-B985-F8DB7718A240}" srcOrd="5" destOrd="0" presId="urn:microsoft.com/office/officeart/2005/8/layout/hierarchy1"/>
    <dgm:cxn modelId="{C6F0FC7C-3F08-4982-8CBC-91E5972761B9}" type="presParOf" srcId="{56DE78A8-0D5A-4EDA-B985-F8DB7718A240}" destId="{C9B1567F-FC52-4FFE-AB6D-5447BE4F7224}" srcOrd="0" destOrd="0" presId="urn:microsoft.com/office/officeart/2005/8/layout/hierarchy1"/>
    <dgm:cxn modelId="{454EC35A-C94C-4A22-A6FE-20C20F9CD396}" type="presParOf" srcId="{C9B1567F-FC52-4FFE-AB6D-5447BE4F7224}" destId="{2A60F42B-BDCD-4F76-91B1-E8E674EB30AF}" srcOrd="0" destOrd="0" presId="urn:microsoft.com/office/officeart/2005/8/layout/hierarchy1"/>
    <dgm:cxn modelId="{2DE56B63-62D0-4738-9700-62D83CEDBE53}" type="presParOf" srcId="{C9B1567F-FC52-4FFE-AB6D-5447BE4F7224}" destId="{01054804-8487-454A-B3EE-F2226DFE621A}" srcOrd="1" destOrd="0" presId="urn:microsoft.com/office/officeart/2005/8/layout/hierarchy1"/>
    <dgm:cxn modelId="{88385F76-C932-472F-A3EE-68E24F6397A0}" type="presParOf" srcId="{56DE78A8-0D5A-4EDA-B985-F8DB7718A240}" destId="{B4E30EAF-7DCC-4B7C-A21A-2417BF56C36A}" srcOrd="1" destOrd="0" presId="urn:microsoft.com/office/officeart/2005/8/layout/hierarchy1"/>
    <dgm:cxn modelId="{89A38ABC-5284-4E1F-81D6-3D1765A9F06F}" type="presParOf" srcId="{B4E30EAF-7DCC-4B7C-A21A-2417BF56C36A}" destId="{DB6B92FF-E40B-41B9-9481-A4A478367ECF}" srcOrd="0" destOrd="0" presId="urn:microsoft.com/office/officeart/2005/8/layout/hierarchy1"/>
    <dgm:cxn modelId="{D7887B24-878B-44D3-9EA3-949FA067CB6E}" type="presParOf" srcId="{B4E30EAF-7DCC-4B7C-A21A-2417BF56C36A}" destId="{C8DDE5BC-5560-42BC-93C4-92837DFCAF22}" srcOrd="1" destOrd="0" presId="urn:microsoft.com/office/officeart/2005/8/layout/hierarchy1"/>
    <dgm:cxn modelId="{D39F1B10-4968-4595-9EF1-F8B4E2AA0B5A}" type="presParOf" srcId="{C8DDE5BC-5560-42BC-93C4-92837DFCAF22}" destId="{D1CB5FB0-A1CC-4290-8F39-8EAB1EB7F436}" srcOrd="0" destOrd="0" presId="urn:microsoft.com/office/officeart/2005/8/layout/hierarchy1"/>
    <dgm:cxn modelId="{FC06A473-E111-41A6-85AB-8A7E6326C4E7}" type="presParOf" srcId="{D1CB5FB0-A1CC-4290-8F39-8EAB1EB7F436}" destId="{3502203B-578A-4FE5-8117-E691F772FE54}" srcOrd="0" destOrd="0" presId="urn:microsoft.com/office/officeart/2005/8/layout/hierarchy1"/>
    <dgm:cxn modelId="{F7AC9497-7485-4314-91BA-5BF83AF5EA9A}" type="presParOf" srcId="{D1CB5FB0-A1CC-4290-8F39-8EAB1EB7F436}" destId="{A85A25D6-5159-40CF-9C64-950ADF787371}" srcOrd="1" destOrd="0" presId="urn:microsoft.com/office/officeart/2005/8/layout/hierarchy1"/>
    <dgm:cxn modelId="{3BE420DB-7CB4-4071-87F1-EFC2AE66DCD9}" type="presParOf" srcId="{C8DDE5BC-5560-42BC-93C4-92837DFCAF22}" destId="{0521897F-3262-4031-8373-BFFFCABEF946}" srcOrd="1" destOrd="0" presId="urn:microsoft.com/office/officeart/2005/8/layout/hierarchy1"/>
    <dgm:cxn modelId="{DBFDC84D-813B-4B7C-9094-31B768E6F4E7}" type="presParOf" srcId="{FEA612D9-4326-455D-9C0D-A293F9210F13}" destId="{A42064EE-92B5-48DE-987E-F43BEC108632}" srcOrd="6" destOrd="0" presId="urn:microsoft.com/office/officeart/2005/8/layout/hierarchy1"/>
    <dgm:cxn modelId="{6C57194F-9B4E-4111-B991-D8CEEF78BD17}" type="presParOf" srcId="{FEA612D9-4326-455D-9C0D-A293F9210F13}" destId="{AEA0517C-8E80-4EFE-B198-5D97424E8F66}" srcOrd="7" destOrd="0" presId="urn:microsoft.com/office/officeart/2005/8/layout/hierarchy1"/>
    <dgm:cxn modelId="{02AAAD1C-D963-4E39-B62B-E9FBD71E9036}" type="presParOf" srcId="{AEA0517C-8E80-4EFE-B198-5D97424E8F66}" destId="{3D2B7653-2DCD-477B-8B17-2F61B49E3B94}" srcOrd="0" destOrd="0" presId="urn:microsoft.com/office/officeart/2005/8/layout/hierarchy1"/>
    <dgm:cxn modelId="{415F41A4-7EAD-496D-95F6-0037F8D98BAC}" type="presParOf" srcId="{3D2B7653-2DCD-477B-8B17-2F61B49E3B94}" destId="{30CA0A2E-B13F-4319-969D-7318D2F4E088}" srcOrd="0" destOrd="0" presId="urn:microsoft.com/office/officeart/2005/8/layout/hierarchy1"/>
    <dgm:cxn modelId="{C2480038-6136-44BD-8316-32FD32585FFC}" type="presParOf" srcId="{3D2B7653-2DCD-477B-8B17-2F61B49E3B94}" destId="{5AB097B6-0B52-4AD8-BE08-AA22767CA51C}" srcOrd="1" destOrd="0" presId="urn:microsoft.com/office/officeart/2005/8/layout/hierarchy1"/>
    <dgm:cxn modelId="{56130D9F-90B7-47C6-814C-84C96A63FEB9}" type="presParOf" srcId="{AEA0517C-8E80-4EFE-B198-5D97424E8F66}" destId="{173DB7A5-0F40-42FC-A206-EC3F18A926C6}" srcOrd="1" destOrd="0" presId="urn:microsoft.com/office/officeart/2005/8/layout/hierarchy1"/>
    <dgm:cxn modelId="{97744ABA-0A9C-44B3-B5A6-B586A6701986}" type="presParOf" srcId="{173DB7A5-0F40-42FC-A206-EC3F18A926C6}" destId="{E21F2D17-4CDD-4FB8-A6DC-497843DF4291}" srcOrd="0" destOrd="0" presId="urn:microsoft.com/office/officeart/2005/8/layout/hierarchy1"/>
    <dgm:cxn modelId="{C2810D8D-63A9-4EDA-89F5-3A00E93D12F1}" type="presParOf" srcId="{173DB7A5-0F40-42FC-A206-EC3F18A926C6}" destId="{F3F7B613-36D1-499D-8DBE-0045BEED5F03}" srcOrd="1" destOrd="0" presId="urn:microsoft.com/office/officeart/2005/8/layout/hierarchy1"/>
    <dgm:cxn modelId="{66834B99-117D-4123-ACA9-4C80A04B7A9D}" type="presParOf" srcId="{F3F7B613-36D1-499D-8DBE-0045BEED5F03}" destId="{9AF53AAC-D086-45B7-8986-C28FDD9CDF74}" srcOrd="0" destOrd="0" presId="urn:microsoft.com/office/officeart/2005/8/layout/hierarchy1"/>
    <dgm:cxn modelId="{B597E2BA-58D5-4CA4-A7EB-DE6F232D7C8C}" type="presParOf" srcId="{9AF53AAC-D086-45B7-8986-C28FDD9CDF74}" destId="{027B44E7-02C6-4D70-8BA8-261363779794}" srcOrd="0" destOrd="0" presId="urn:microsoft.com/office/officeart/2005/8/layout/hierarchy1"/>
    <dgm:cxn modelId="{EF5D6A68-7F56-43C6-A3C4-206EC37ED897}" type="presParOf" srcId="{9AF53AAC-D086-45B7-8986-C28FDD9CDF74}" destId="{398FB189-AC93-4F24-A699-6F5F2219F3B0}" srcOrd="1" destOrd="0" presId="urn:microsoft.com/office/officeart/2005/8/layout/hierarchy1"/>
    <dgm:cxn modelId="{6EDB6715-91B2-4201-A785-F80A0EF41F78}" type="presParOf" srcId="{F3F7B613-36D1-499D-8DBE-0045BEED5F03}" destId="{B873FA59-5C74-4FD6-92C9-2EFF73D990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5694929-18BB-4928-B016-51D09E6C5C4D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0C29D860-5E12-4B32-B810-77BC3B74731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Budget and Resource Allocation</a:t>
          </a:r>
          <a:endParaRPr lang="en-US"/>
        </a:p>
      </dgm:t>
    </dgm:pt>
    <dgm:pt modelId="{983F83DD-FE35-4C28-8982-C00292250845}" type="parTrans" cxnId="{B75FB903-B6E1-4F63-ABE8-E2F8D2220D3A}">
      <dgm:prSet/>
      <dgm:spPr/>
      <dgm:t>
        <a:bodyPr/>
        <a:lstStyle/>
        <a:p>
          <a:endParaRPr lang="en-US"/>
        </a:p>
      </dgm:t>
    </dgm:pt>
    <dgm:pt modelId="{D98FE646-A352-4FA0-9F73-267DC2C7FA9F}" type="sibTrans" cxnId="{B75FB903-B6E1-4F63-ABE8-E2F8D2220D3A}">
      <dgm:prSet/>
      <dgm:spPr/>
      <dgm:t>
        <a:bodyPr/>
        <a:lstStyle/>
        <a:p>
          <a:endParaRPr lang="en-US"/>
        </a:p>
      </dgm:t>
    </dgm:pt>
    <dgm:pt modelId="{39E82F35-56D0-4C38-BEE3-F337E3DBB7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Budget Breakdown:</a:t>
          </a:r>
          <a:endParaRPr lang="en-US"/>
        </a:p>
      </dgm:t>
    </dgm:pt>
    <dgm:pt modelId="{10D27C92-4B81-46A2-9C80-4ECAEF44673A}" type="parTrans" cxnId="{2436E879-22E4-439F-AF3C-EBC90D1D6334}">
      <dgm:prSet/>
      <dgm:spPr/>
      <dgm:t>
        <a:bodyPr/>
        <a:lstStyle/>
        <a:p>
          <a:endParaRPr lang="en-US"/>
        </a:p>
      </dgm:t>
    </dgm:pt>
    <dgm:pt modelId="{ECB80221-D6D7-400C-861C-2BDE21FCB243}" type="sibTrans" cxnId="{2436E879-22E4-439F-AF3C-EBC90D1D6334}">
      <dgm:prSet/>
      <dgm:spPr/>
      <dgm:t>
        <a:bodyPr/>
        <a:lstStyle/>
        <a:p>
          <a:endParaRPr lang="en-US"/>
        </a:p>
      </dgm:t>
    </dgm:pt>
    <dgm:pt modelId="{FAA82F3C-FCCD-4DEA-B912-B9CE37B046C6}">
      <dgm:prSet/>
      <dgm:spPr/>
      <dgm:t>
        <a:bodyPr/>
        <a:lstStyle/>
        <a:p>
          <a:r>
            <a:rPr lang="en-US" dirty="0"/>
            <a:t>Healthcare personnel: $50000</a:t>
          </a:r>
        </a:p>
      </dgm:t>
    </dgm:pt>
    <dgm:pt modelId="{827E2E17-95B8-4E42-932C-F9A26CE1F4C9}" type="parTrans" cxnId="{41E211A0-410D-4EDD-924F-65BA688E5450}">
      <dgm:prSet/>
      <dgm:spPr/>
      <dgm:t>
        <a:bodyPr/>
        <a:lstStyle/>
        <a:p>
          <a:endParaRPr lang="en-US"/>
        </a:p>
      </dgm:t>
    </dgm:pt>
    <dgm:pt modelId="{B3FCD6C8-C7F2-480E-8862-95521BD4B761}" type="sibTrans" cxnId="{41E211A0-410D-4EDD-924F-65BA688E5450}">
      <dgm:prSet/>
      <dgm:spPr/>
      <dgm:t>
        <a:bodyPr/>
        <a:lstStyle/>
        <a:p>
          <a:endParaRPr lang="en-US"/>
        </a:p>
      </dgm:t>
    </dgm:pt>
    <dgm:pt modelId="{E81F1A8A-C423-4E0C-A61E-AE463A6918C1}">
      <dgm:prSet/>
      <dgm:spPr/>
      <dgm:t>
        <a:bodyPr/>
        <a:lstStyle/>
        <a:p>
          <a:r>
            <a:rPr lang="en-US" dirty="0"/>
            <a:t>Immunization supplies: $80000</a:t>
          </a:r>
        </a:p>
      </dgm:t>
    </dgm:pt>
    <dgm:pt modelId="{1F8B3227-947E-47FC-AACA-5B328B543EE6}" type="parTrans" cxnId="{2F8F746C-0FC9-4691-8CEB-F317AA15EDA7}">
      <dgm:prSet/>
      <dgm:spPr/>
      <dgm:t>
        <a:bodyPr/>
        <a:lstStyle/>
        <a:p>
          <a:endParaRPr lang="en-US"/>
        </a:p>
      </dgm:t>
    </dgm:pt>
    <dgm:pt modelId="{973E2FF0-65FD-41B2-9D58-D4C77F8F5F68}" type="sibTrans" cxnId="{2F8F746C-0FC9-4691-8CEB-F317AA15EDA7}">
      <dgm:prSet/>
      <dgm:spPr/>
      <dgm:t>
        <a:bodyPr/>
        <a:lstStyle/>
        <a:p>
          <a:endParaRPr lang="en-US"/>
        </a:p>
      </dgm:t>
    </dgm:pt>
    <dgm:pt modelId="{89150D7E-A50C-42A1-94E6-811D28E2B291}">
      <dgm:prSet/>
      <dgm:spPr/>
      <dgm:t>
        <a:bodyPr/>
        <a:lstStyle/>
        <a:p>
          <a:r>
            <a:rPr lang="en-US" dirty="0"/>
            <a:t>Transportation (Mobile Clinics): $70000</a:t>
          </a:r>
        </a:p>
      </dgm:t>
    </dgm:pt>
    <dgm:pt modelId="{2E44C47B-72B1-46EF-89C2-C3A506E3AC91}" type="parTrans" cxnId="{7B7B6A3E-3630-4914-BEAC-5C6D3D852EFE}">
      <dgm:prSet/>
      <dgm:spPr/>
      <dgm:t>
        <a:bodyPr/>
        <a:lstStyle/>
        <a:p>
          <a:endParaRPr lang="en-US"/>
        </a:p>
      </dgm:t>
    </dgm:pt>
    <dgm:pt modelId="{8218E3D3-5699-4FEA-A09A-2E8B652ACEA9}" type="sibTrans" cxnId="{7B7B6A3E-3630-4914-BEAC-5C6D3D852EFE}">
      <dgm:prSet/>
      <dgm:spPr/>
      <dgm:t>
        <a:bodyPr/>
        <a:lstStyle/>
        <a:p>
          <a:endParaRPr lang="en-US"/>
        </a:p>
      </dgm:t>
    </dgm:pt>
    <dgm:pt modelId="{81D22738-2A52-4466-92CA-1F5E4928DA32}">
      <dgm:prSet/>
      <dgm:spPr/>
      <dgm:t>
        <a:bodyPr/>
        <a:lstStyle/>
        <a:p>
          <a:r>
            <a:rPr lang="en-US" dirty="0"/>
            <a:t>Community Programs: $75000</a:t>
          </a:r>
        </a:p>
      </dgm:t>
    </dgm:pt>
    <dgm:pt modelId="{4E71BE0B-5372-4641-92C5-58041DFC56A8}" type="parTrans" cxnId="{521C1B11-17F4-44DC-ABE4-FC94CDFCCB01}">
      <dgm:prSet/>
      <dgm:spPr/>
      <dgm:t>
        <a:bodyPr/>
        <a:lstStyle/>
        <a:p>
          <a:endParaRPr lang="en-US"/>
        </a:p>
      </dgm:t>
    </dgm:pt>
    <dgm:pt modelId="{C6382258-7299-4037-827A-619CCF81F233}" type="sibTrans" cxnId="{521C1B11-17F4-44DC-ABE4-FC94CDFCCB01}">
      <dgm:prSet/>
      <dgm:spPr/>
      <dgm:t>
        <a:bodyPr/>
        <a:lstStyle/>
        <a:p>
          <a:endParaRPr lang="en-US"/>
        </a:p>
      </dgm:t>
    </dgm:pt>
    <dgm:pt modelId="{B13E02B3-F73C-4D2E-A1FB-39706A73C0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Funding Sources:</a:t>
          </a:r>
          <a:endParaRPr lang="en-US"/>
        </a:p>
      </dgm:t>
    </dgm:pt>
    <dgm:pt modelId="{8801E545-2F93-40FD-A1B9-2111B8E1BACB}" type="parTrans" cxnId="{D03523E0-5B25-448A-9760-D12D15372F4C}">
      <dgm:prSet/>
      <dgm:spPr/>
      <dgm:t>
        <a:bodyPr/>
        <a:lstStyle/>
        <a:p>
          <a:endParaRPr lang="en-US"/>
        </a:p>
      </dgm:t>
    </dgm:pt>
    <dgm:pt modelId="{B30E08D7-860F-4B75-B5F9-0B91934406BC}" type="sibTrans" cxnId="{D03523E0-5B25-448A-9760-D12D15372F4C}">
      <dgm:prSet/>
      <dgm:spPr/>
      <dgm:t>
        <a:bodyPr/>
        <a:lstStyle/>
        <a:p>
          <a:endParaRPr lang="en-US"/>
        </a:p>
      </dgm:t>
    </dgm:pt>
    <dgm:pt modelId="{9F5C9F91-405A-42AF-9DC5-9B84CBD09B2E}">
      <dgm:prSet/>
      <dgm:spPr/>
      <dgm:t>
        <a:bodyPr/>
        <a:lstStyle/>
        <a:p>
          <a:r>
            <a:rPr lang="en-US"/>
            <a:t>Government grants, international aid, private donations.</a:t>
          </a:r>
        </a:p>
      </dgm:t>
    </dgm:pt>
    <dgm:pt modelId="{F27480D8-B7F4-43FF-9D30-68B099342B78}" type="parTrans" cxnId="{D0E39082-3C86-494D-B399-2B8DE73A6B6F}">
      <dgm:prSet/>
      <dgm:spPr/>
      <dgm:t>
        <a:bodyPr/>
        <a:lstStyle/>
        <a:p>
          <a:endParaRPr lang="en-US"/>
        </a:p>
      </dgm:t>
    </dgm:pt>
    <dgm:pt modelId="{ED0F5990-39DD-4612-B3B9-3B18ED16432C}" type="sibTrans" cxnId="{D0E39082-3C86-494D-B399-2B8DE73A6B6F}">
      <dgm:prSet/>
      <dgm:spPr/>
      <dgm:t>
        <a:bodyPr/>
        <a:lstStyle/>
        <a:p>
          <a:endParaRPr lang="en-US"/>
        </a:p>
      </dgm:t>
    </dgm:pt>
    <dgm:pt modelId="{CBADDC64-2DF9-4F91-8DD2-435D84CC772A}" type="pres">
      <dgm:prSet presAssocID="{65694929-18BB-4928-B016-51D09E6C5C4D}" presName="root" presStyleCnt="0">
        <dgm:presLayoutVars>
          <dgm:dir/>
          <dgm:resizeHandles val="exact"/>
        </dgm:presLayoutVars>
      </dgm:prSet>
      <dgm:spPr/>
    </dgm:pt>
    <dgm:pt modelId="{CDBB3270-451F-4223-80E4-ECCCA11F609E}" type="pres">
      <dgm:prSet presAssocID="{0C29D860-5E12-4B32-B810-77BC3B747316}" presName="compNode" presStyleCnt="0"/>
      <dgm:spPr/>
    </dgm:pt>
    <dgm:pt modelId="{64C49105-0CA8-4B6F-9EBA-1898B464AE60}" type="pres">
      <dgm:prSet presAssocID="{0C29D860-5E12-4B32-B810-77BC3B747316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0FCC3EF-5DDF-48D6-B979-0160A6CDC38A}" type="pres">
      <dgm:prSet presAssocID="{0C29D860-5E12-4B32-B810-77BC3B747316}" presName="iconSpace" presStyleCnt="0"/>
      <dgm:spPr/>
    </dgm:pt>
    <dgm:pt modelId="{19F8C41D-0BA8-4A83-B239-A8A1C2FD929A}" type="pres">
      <dgm:prSet presAssocID="{0C29D860-5E12-4B32-B810-77BC3B747316}" presName="parTx" presStyleLbl="revTx" presStyleIdx="0" presStyleCnt="2">
        <dgm:presLayoutVars>
          <dgm:chMax val="0"/>
          <dgm:chPref val="0"/>
        </dgm:presLayoutVars>
      </dgm:prSet>
      <dgm:spPr/>
    </dgm:pt>
    <dgm:pt modelId="{A137ABB3-2049-43EA-9C51-E6BD63058C7D}" type="pres">
      <dgm:prSet presAssocID="{0C29D860-5E12-4B32-B810-77BC3B747316}" presName="txSpace" presStyleCnt="0"/>
      <dgm:spPr/>
    </dgm:pt>
    <dgm:pt modelId="{BF8A1299-381A-4567-97C8-7DC8341A33FF}" type="pres">
      <dgm:prSet presAssocID="{0C29D860-5E12-4B32-B810-77BC3B747316}" presName="desTx" presStyleLbl="revTx" presStyleIdx="1" presStyleCnt="2">
        <dgm:presLayoutVars/>
      </dgm:prSet>
      <dgm:spPr/>
    </dgm:pt>
  </dgm:ptLst>
  <dgm:cxnLst>
    <dgm:cxn modelId="{B75FB903-B6E1-4F63-ABE8-E2F8D2220D3A}" srcId="{65694929-18BB-4928-B016-51D09E6C5C4D}" destId="{0C29D860-5E12-4B32-B810-77BC3B747316}" srcOrd="0" destOrd="0" parTransId="{983F83DD-FE35-4C28-8982-C00292250845}" sibTransId="{D98FE646-A352-4FA0-9F73-267DC2C7FA9F}"/>
    <dgm:cxn modelId="{4DB3C210-6957-4E32-B6A5-54A149963D02}" type="presOf" srcId="{81D22738-2A52-4466-92CA-1F5E4928DA32}" destId="{BF8A1299-381A-4567-97C8-7DC8341A33FF}" srcOrd="0" destOrd="4" presId="urn:microsoft.com/office/officeart/2018/5/layout/CenteredIconLabelDescriptionList"/>
    <dgm:cxn modelId="{521C1B11-17F4-44DC-ABE4-FC94CDFCCB01}" srcId="{39E82F35-56D0-4C38-BEE3-F337E3DBB7A6}" destId="{81D22738-2A52-4466-92CA-1F5E4928DA32}" srcOrd="3" destOrd="0" parTransId="{4E71BE0B-5372-4641-92C5-58041DFC56A8}" sibTransId="{C6382258-7299-4037-827A-619CCF81F233}"/>
    <dgm:cxn modelId="{1F8FFF23-717E-4DA5-90F4-0EE3BA0D762E}" type="presOf" srcId="{B13E02B3-F73C-4D2E-A1FB-39706A73C079}" destId="{BF8A1299-381A-4567-97C8-7DC8341A33FF}" srcOrd="0" destOrd="5" presId="urn:microsoft.com/office/officeart/2018/5/layout/CenteredIconLabelDescriptionList"/>
    <dgm:cxn modelId="{7B7B6A3E-3630-4914-BEAC-5C6D3D852EFE}" srcId="{39E82F35-56D0-4C38-BEE3-F337E3DBB7A6}" destId="{89150D7E-A50C-42A1-94E6-811D28E2B291}" srcOrd="2" destOrd="0" parTransId="{2E44C47B-72B1-46EF-89C2-C3A506E3AC91}" sibTransId="{8218E3D3-5699-4FEA-A09A-2E8B652ACEA9}"/>
    <dgm:cxn modelId="{FD711E3F-AE10-496B-8AB5-D34751342BFE}" type="presOf" srcId="{E81F1A8A-C423-4E0C-A61E-AE463A6918C1}" destId="{BF8A1299-381A-4567-97C8-7DC8341A33FF}" srcOrd="0" destOrd="2" presId="urn:microsoft.com/office/officeart/2018/5/layout/CenteredIconLabelDescriptionList"/>
    <dgm:cxn modelId="{06E6216B-ED02-481F-A158-759DCB617F7C}" type="presOf" srcId="{65694929-18BB-4928-B016-51D09E6C5C4D}" destId="{CBADDC64-2DF9-4F91-8DD2-435D84CC772A}" srcOrd="0" destOrd="0" presId="urn:microsoft.com/office/officeart/2018/5/layout/CenteredIconLabelDescriptionList"/>
    <dgm:cxn modelId="{2F8F746C-0FC9-4691-8CEB-F317AA15EDA7}" srcId="{39E82F35-56D0-4C38-BEE3-F337E3DBB7A6}" destId="{E81F1A8A-C423-4E0C-A61E-AE463A6918C1}" srcOrd="1" destOrd="0" parTransId="{1F8B3227-947E-47FC-AACA-5B328B543EE6}" sibTransId="{973E2FF0-65FD-41B2-9D58-D4C77F8F5F68}"/>
    <dgm:cxn modelId="{FD20B577-C94A-4630-A518-AD1D07315618}" type="presOf" srcId="{89150D7E-A50C-42A1-94E6-811D28E2B291}" destId="{BF8A1299-381A-4567-97C8-7DC8341A33FF}" srcOrd="0" destOrd="3" presId="urn:microsoft.com/office/officeart/2018/5/layout/CenteredIconLabelDescriptionList"/>
    <dgm:cxn modelId="{2436E879-22E4-439F-AF3C-EBC90D1D6334}" srcId="{0C29D860-5E12-4B32-B810-77BC3B747316}" destId="{39E82F35-56D0-4C38-BEE3-F337E3DBB7A6}" srcOrd="0" destOrd="0" parTransId="{10D27C92-4B81-46A2-9C80-4ECAEF44673A}" sibTransId="{ECB80221-D6D7-400C-861C-2BDE21FCB243}"/>
    <dgm:cxn modelId="{D0E39082-3C86-494D-B399-2B8DE73A6B6F}" srcId="{B13E02B3-F73C-4D2E-A1FB-39706A73C079}" destId="{9F5C9F91-405A-42AF-9DC5-9B84CBD09B2E}" srcOrd="0" destOrd="0" parTransId="{F27480D8-B7F4-43FF-9D30-68B099342B78}" sibTransId="{ED0F5990-39DD-4612-B3B9-3B18ED16432C}"/>
    <dgm:cxn modelId="{51FD639A-C46A-418A-A7D8-81B43ED35192}" type="presOf" srcId="{9F5C9F91-405A-42AF-9DC5-9B84CBD09B2E}" destId="{BF8A1299-381A-4567-97C8-7DC8341A33FF}" srcOrd="0" destOrd="6" presId="urn:microsoft.com/office/officeart/2018/5/layout/CenteredIconLabelDescriptionList"/>
    <dgm:cxn modelId="{41E211A0-410D-4EDD-924F-65BA688E5450}" srcId="{39E82F35-56D0-4C38-BEE3-F337E3DBB7A6}" destId="{FAA82F3C-FCCD-4DEA-B912-B9CE37B046C6}" srcOrd="0" destOrd="0" parTransId="{827E2E17-95B8-4E42-932C-F9A26CE1F4C9}" sibTransId="{B3FCD6C8-C7F2-480E-8862-95521BD4B761}"/>
    <dgm:cxn modelId="{A48AE7C4-E0FA-4378-9F1A-FEA22692FC89}" type="presOf" srcId="{0C29D860-5E12-4B32-B810-77BC3B747316}" destId="{19F8C41D-0BA8-4A83-B239-A8A1C2FD929A}" srcOrd="0" destOrd="0" presId="urn:microsoft.com/office/officeart/2018/5/layout/CenteredIconLabelDescriptionList"/>
    <dgm:cxn modelId="{8466A0D0-954E-4DCC-99BE-799AD2BCA640}" type="presOf" srcId="{FAA82F3C-FCCD-4DEA-B912-B9CE37B046C6}" destId="{BF8A1299-381A-4567-97C8-7DC8341A33FF}" srcOrd="0" destOrd="1" presId="urn:microsoft.com/office/officeart/2018/5/layout/CenteredIconLabelDescriptionList"/>
    <dgm:cxn modelId="{D03523E0-5B25-448A-9760-D12D15372F4C}" srcId="{0C29D860-5E12-4B32-B810-77BC3B747316}" destId="{B13E02B3-F73C-4D2E-A1FB-39706A73C079}" srcOrd="1" destOrd="0" parTransId="{8801E545-2F93-40FD-A1B9-2111B8E1BACB}" sibTransId="{B30E08D7-860F-4B75-B5F9-0B91934406BC}"/>
    <dgm:cxn modelId="{F64CABF0-E0B5-4657-8C7C-B2C31B828E36}" type="presOf" srcId="{39E82F35-56D0-4C38-BEE3-F337E3DBB7A6}" destId="{BF8A1299-381A-4567-97C8-7DC8341A33FF}" srcOrd="0" destOrd="0" presId="urn:microsoft.com/office/officeart/2018/5/layout/CenteredIconLabelDescriptionList"/>
    <dgm:cxn modelId="{08480E8E-3C0C-4BB7-8F77-14884D6E484E}" type="presParOf" srcId="{CBADDC64-2DF9-4F91-8DD2-435D84CC772A}" destId="{CDBB3270-451F-4223-80E4-ECCCA11F609E}" srcOrd="0" destOrd="0" presId="urn:microsoft.com/office/officeart/2018/5/layout/CenteredIconLabelDescriptionList"/>
    <dgm:cxn modelId="{3E05DFB6-039F-4C9C-AE68-0DFB95C19FD4}" type="presParOf" srcId="{CDBB3270-451F-4223-80E4-ECCCA11F609E}" destId="{64C49105-0CA8-4B6F-9EBA-1898B464AE60}" srcOrd="0" destOrd="0" presId="urn:microsoft.com/office/officeart/2018/5/layout/CenteredIconLabelDescriptionList"/>
    <dgm:cxn modelId="{BC44E4B8-B559-4B84-AA86-0CFB33B733B6}" type="presParOf" srcId="{CDBB3270-451F-4223-80E4-ECCCA11F609E}" destId="{E0FCC3EF-5DDF-48D6-B979-0160A6CDC38A}" srcOrd="1" destOrd="0" presId="urn:microsoft.com/office/officeart/2018/5/layout/CenteredIconLabelDescriptionList"/>
    <dgm:cxn modelId="{6AE6F6C2-FF56-4378-9770-3DE96B6B4BA4}" type="presParOf" srcId="{CDBB3270-451F-4223-80E4-ECCCA11F609E}" destId="{19F8C41D-0BA8-4A83-B239-A8A1C2FD929A}" srcOrd="2" destOrd="0" presId="urn:microsoft.com/office/officeart/2018/5/layout/CenteredIconLabelDescriptionList"/>
    <dgm:cxn modelId="{7EA862EF-AD27-4E30-A154-D86F4A538BC9}" type="presParOf" srcId="{CDBB3270-451F-4223-80E4-ECCCA11F609E}" destId="{A137ABB3-2049-43EA-9C51-E6BD63058C7D}" srcOrd="3" destOrd="0" presId="urn:microsoft.com/office/officeart/2018/5/layout/CenteredIconLabelDescriptionList"/>
    <dgm:cxn modelId="{C104DF27-4116-40AF-88DA-54A6987632FB}" type="presParOf" srcId="{CDBB3270-451F-4223-80E4-ECCCA11F609E}" destId="{BF8A1299-381A-4567-97C8-7DC8341A33F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383D59-398F-47B0-B9E0-C1D6A9F8B1E3}" type="doc">
      <dgm:prSet loTypeId="urn:microsoft.com/office/officeart/2005/8/layout/hierarchy1" loCatId="hierarchy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5612AA2-3270-4471-8910-EE38CEDEF1DA}">
      <dgm:prSet/>
      <dgm:spPr/>
      <dgm:t>
        <a:bodyPr/>
        <a:lstStyle/>
        <a:p>
          <a:r>
            <a:rPr lang="en-GB" b="1"/>
            <a:t>Expected Outcomes</a:t>
          </a:r>
          <a:endParaRPr lang="en-US"/>
        </a:p>
      </dgm:t>
    </dgm:pt>
    <dgm:pt modelId="{59DBF01B-3F12-4BB7-A507-C08070A364BF}" type="parTrans" cxnId="{E7EB1A5E-B4D7-482A-8C5B-110B7C2A9D63}">
      <dgm:prSet/>
      <dgm:spPr/>
      <dgm:t>
        <a:bodyPr/>
        <a:lstStyle/>
        <a:p>
          <a:endParaRPr lang="en-US"/>
        </a:p>
      </dgm:t>
    </dgm:pt>
    <dgm:pt modelId="{68C44A91-209A-4693-BB51-C995AC5D5CE1}" type="sibTrans" cxnId="{E7EB1A5E-B4D7-482A-8C5B-110B7C2A9D63}">
      <dgm:prSet/>
      <dgm:spPr/>
      <dgm:t>
        <a:bodyPr/>
        <a:lstStyle/>
        <a:p>
          <a:endParaRPr lang="en-US"/>
        </a:p>
      </dgm:t>
    </dgm:pt>
    <dgm:pt modelId="{E5815653-20A3-4C34-B3BB-88C5C35F86E4}">
      <dgm:prSet/>
      <dgm:spPr/>
      <dgm:t>
        <a:bodyPr/>
        <a:lstStyle/>
        <a:p>
          <a:r>
            <a:rPr lang="en-GB" b="1"/>
            <a:t>Short-term:</a:t>
          </a:r>
          <a:endParaRPr lang="en-US"/>
        </a:p>
      </dgm:t>
    </dgm:pt>
    <dgm:pt modelId="{CF920110-C952-47DB-9202-CBB7D497B7C7}" type="parTrans" cxnId="{59C0FB69-239F-442A-98E9-B93AED10DAEF}">
      <dgm:prSet/>
      <dgm:spPr/>
      <dgm:t>
        <a:bodyPr/>
        <a:lstStyle/>
        <a:p>
          <a:endParaRPr lang="en-US"/>
        </a:p>
      </dgm:t>
    </dgm:pt>
    <dgm:pt modelId="{D6C4E88C-550E-45FF-9098-2125AD117D0C}" type="sibTrans" cxnId="{59C0FB69-239F-442A-98E9-B93AED10DAEF}">
      <dgm:prSet/>
      <dgm:spPr/>
      <dgm:t>
        <a:bodyPr/>
        <a:lstStyle/>
        <a:p>
          <a:endParaRPr lang="en-US"/>
        </a:p>
      </dgm:t>
    </dgm:pt>
    <dgm:pt modelId="{39A7368F-3A5A-4FAC-BD84-E2A513A3D5D4}">
      <dgm:prSet/>
      <dgm:spPr/>
      <dgm:t>
        <a:bodyPr/>
        <a:lstStyle/>
        <a:p>
          <a:r>
            <a:rPr lang="en-GB"/>
            <a:t>Improved immunization coverage and child health.</a:t>
          </a:r>
          <a:endParaRPr lang="en-US"/>
        </a:p>
      </dgm:t>
    </dgm:pt>
    <dgm:pt modelId="{2D28A326-10D3-4991-B41E-0C142A4CC74C}" type="parTrans" cxnId="{2394E5B3-4E09-44FE-B2A5-438EB89A123E}">
      <dgm:prSet/>
      <dgm:spPr/>
      <dgm:t>
        <a:bodyPr/>
        <a:lstStyle/>
        <a:p>
          <a:endParaRPr lang="en-US"/>
        </a:p>
      </dgm:t>
    </dgm:pt>
    <dgm:pt modelId="{140D324B-82BE-4745-9B50-F89B006472F8}" type="sibTrans" cxnId="{2394E5B3-4E09-44FE-B2A5-438EB89A123E}">
      <dgm:prSet/>
      <dgm:spPr/>
      <dgm:t>
        <a:bodyPr/>
        <a:lstStyle/>
        <a:p>
          <a:endParaRPr lang="en-US"/>
        </a:p>
      </dgm:t>
    </dgm:pt>
    <dgm:pt modelId="{EA7E006C-42D7-4ADA-96D9-EDD542274F64}">
      <dgm:prSet/>
      <dgm:spPr/>
      <dgm:t>
        <a:bodyPr/>
        <a:lstStyle/>
        <a:p>
          <a:r>
            <a:rPr lang="en-GB" b="1"/>
            <a:t>Long-term:</a:t>
          </a:r>
          <a:endParaRPr lang="en-US"/>
        </a:p>
      </dgm:t>
    </dgm:pt>
    <dgm:pt modelId="{1B5FF069-D413-487B-9AC6-1658E0E16DD7}" type="parTrans" cxnId="{5A6FADF0-363B-4CD8-8A40-518044693DD0}">
      <dgm:prSet/>
      <dgm:spPr/>
      <dgm:t>
        <a:bodyPr/>
        <a:lstStyle/>
        <a:p>
          <a:endParaRPr lang="en-US"/>
        </a:p>
      </dgm:t>
    </dgm:pt>
    <dgm:pt modelId="{4DA088FC-E8F3-477F-97A5-5F5D1C5101DC}" type="sibTrans" cxnId="{5A6FADF0-363B-4CD8-8A40-518044693DD0}">
      <dgm:prSet/>
      <dgm:spPr/>
      <dgm:t>
        <a:bodyPr/>
        <a:lstStyle/>
        <a:p>
          <a:endParaRPr lang="en-US"/>
        </a:p>
      </dgm:t>
    </dgm:pt>
    <dgm:pt modelId="{CFA3B5DB-AD58-4960-AFAF-64B02574149E}">
      <dgm:prSet/>
      <dgm:spPr/>
      <dgm:t>
        <a:bodyPr/>
        <a:lstStyle/>
        <a:p>
          <a:r>
            <a:rPr lang="en-GB"/>
            <a:t>Healthier, more resilient communities.</a:t>
          </a:r>
          <a:endParaRPr lang="en-US"/>
        </a:p>
      </dgm:t>
    </dgm:pt>
    <dgm:pt modelId="{FDA76657-9998-4716-91B2-BF3D0348F1DD}" type="parTrans" cxnId="{2AE96EBE-2ECE-4321-B443-526F017661CF}">
      <dgm:prSet/>
      <dgm:spPr/>
      <dgm:t>
        <a:bodyPr/>
        <a:lstStyle/>
        <a:p>
          <a:endParaRPr lang="en-US"/>
        </a:p>
      </dgm:t>
    </dgm:pt>
    <dgm:pt modelId="{814FFF93-6446-4708-B0EF-E5FD269C0B58}" type="sibTrans" cxnId="{2AE96EBE-2ECE-4321-B443-526F017661CF}">
      <dgm:prSet/>
      <dgm:spPr/>
      <dgm:t>
        <a:bodyPr/>
        <a:lstStyle/>
        <a:p>
          <a:endParaRPr lang="en-US"/>
        </a:p>
      </dgm:t>
    </dgm:pt>
    <dgm:pt modelId="{38FF36D2-17D0-45F6-8AF6-78A33AE2CC38}">
      <dgm:prSet/>
      <dgm:spPr/>
      <dgm:t>
        <a:bodyPr/>
        <a:lstStyle/>
        <a:p>
          <a:r>
            <a:rPr lang="en-GB"/>
            <a:t>Reduction in child mortality and morbidity.</a:t>
          </a:r>
          <a:endParaRPr lang="en-US"/>
        </a:p>
      </dgm:t>
    </dgm:pt>
    <dgm:pt modelId="{CECBBCD7-5CF6-45F5-BBDE-8F9B5CCA5C9A}" type="parTrans" cxnId="{8DAADB41-724F-4EEE-9C9B-372E23E5D01A}">
      <dgm:prSet/>
      <dgm:spPr/>
      <dgm:t>
        <a:bodyPr/>
        <a:lstStyle/>
        <a:p>
          <a:endParaRPr lang="en-US"/>
        </a:p>
      </dgm:t>
    </dgm:pt>
    <dgm:pt modelId="{1436605D-8280-4ED5-B986-2FF76D50BB7B}" type="sibTrans" cxnId="{8DAADB41-724F-4EEE-9C9B-372E23E5D01A}">
      <dgm:prSet/>
      <dgm:spPr/>
      <dgm:t>
        <a:bodyPr/>
        <a:lstStyle/>
        <a:p>
          <a:endParaRPr lang="en-US"/>
        </a:p>
      </dgm:t>
    </dgm:pt>
    <dgm:pt modelId="{756399FF-648D-4A70-955C-DD88385D0600}">
      <dgm:prSet/>
      <dgm:spPr/>
      <dgm:t>
        <a:bodyPr/>
        <a:lstStyle/>
        <a:p>
          <a:r>
            <a:rPr lang="en-GB"/>
            <a:t>Enhanced overall development in the region.</a:t>
          </a:r>
          <a:endParaRPr lang="en-US"/>
        </a:p>
      </dgm:t>
    </dgm:pt>
    <dgm:pt modelId="{42BE6A59-375A-4A59-9E9C-CDBA24A6FFAA}" type="parTrans" cxnId="{EE788C4D-6431-4FE6-B287-068D16287E91}">
      <dgm:prSet/>
      <dgm:spPr/>
      <dgm:t>
        <a:bodyPr/>
        <a:lstStyle/>
        <a:p>
          <a:endParaRPr lang="en-US"/>
        </a:p>
      </dgm:t>
    </dgm:pt>
    <dgm:pt modelId="{8070B18F-83C7-4F22-9842-C107B9CB5156}" type="sibTrans" cxnId="{EE788C4D-6431-4FE6-B287-068D16287E91}">
      <dgm:prSet/>
      <dgm:spPr/>
      <dgm:t>
        <a:bodyPr/>
        <a:lstStyle/>
        <a:p>
          <a:endParaRPr lang="en-US"/>
        </a:p>
      </dgm:t>
    </dgm:pt>
    <dgm:pt modelId="{E62D8BE0-64A2-4560-88D6-97B50E24E6CA}" type="pres">
      <dgm:prSet presAssocID="{4F383D59-398F-47B0-B9E0-C1D6A9F8B1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360A6A1-2C23-44D6-9D49-34D139C2F94A}" type="pres">
      <dgm:prSet presAssocID="{A5612AA2-3270-4471-8910-EE38CEDEF1DA}" presName="hierRoot1" presStyleCnt="0"/>
      <dgm:spPr/>
    </dgm:pt>
    <dgm:pt modelId="{26DB467B-D52E-4BC6-A88F-A381F00F301B}" type="pres">
      <dgm:prSet presAssocID="{A5612AA2-3270-4471-8910-EE38CEDEF1DA}" presName="composite" presStyleCnt="0"/>
      <dgm:spPr/>
    </dgm:pt>
    <dgm:pt modelId="{B2969135-7B43-4FAE-A371-DB77703E4E25}" type="pres">
      <dgm:prSet presAssocID="{A5612AA2-3270-4471-8910-EE38CEDEF1DA}" presName="background" presStyleLbl="node0" presStyleIdx="0" presStyleCnt="1"/>
      <dgm:spPr/>
    </dgm:pt>
    <dgm:pt modelId="{0D3ADCD1-F3D0-4D80-87F2-AFB4B71592AE}" type="pres">
      <dgm:prSet presAssocID="{A5612AA2-3270-4471-8910-EE38CEDEF1DA}" presName="text" presStyleLbl="fgAcc0" presStyleIdx="0" presStyleCnt="1">
        <dgm:presLayoutVars>
          <dgm:chPref val="3"/>
        </dgm:presLayoutVars>
      </dgm:prSet>
      <dgm:spPr/>
    </dgm:pt>
    <dgm:pt modelId="{4A93C379-C3E1-4502-BDA6-E167E6034625}" type="pres">
      <dgm:prSet presAssocID="{A5612AA2-3270-4471-8910-EE38CEDEF1DA}" presName="hierChild2" presStyleCnt="0"/>
      <dgm:spPr/>
    </dgm:pt>
    <dgm:pt modelId="{D3DFDA5D-2796-4533-BA79-127C0C107A02}" type="pres">
      <dgm:prSet presAssocID="{CF920110-C952-47DB-9202-CBB7D497B7C7}" presName="Name10" presStyleLbl="parChTrans1D2" presStyleIdx="0" presStyleCnt="2"/>
      <dgm:spPr/>
    </dgm:pt>
    <dgm:pt modelId="{FDF0945A-6D32-4266-B379-61ADBAAD988A}" type="pres">
      <dgm:prSet presAssocID="{E5815653-20A3-4C34-B3BB-88C5C35F86E4}" presName="hierRoot2" presStyleCnt="0"/>
      <dgm:spPr/>
    </dgm:pt>
    <dgm:pt modelId="{9B86B8C6-E3EE-4E60-B1A8-B8D27AB74EA7}" type="pres">
      <dgm:prSet presAssocID="{E5815653-20A3-4C34-B3BB-88C5C35F86E4}" presName="composite2" presStyleCnt="0"/>
      <dgm:spPr/>
    </dgm:pt>
    <dgm:pt modelId="{1BDB3010-1BD3-4C3E-B0A1-ED4662DA38FB}" type="pres">
      <dgm:prSet presAssocID="{E5815653-20A3-4C34-B3BB-88C5C35F86E4}" presName="background2" presStyleLbl="node2" presStyleIdx="0" presStyleCnt="2"/>
      <dgm:spPr/>
    </dgm:pt>
    <dgm:pt modelId="{216D35C8-4981-4F38-8B59-E8A9899A0A31}" type="pres">
      <dgm:prSet presAssocID="{E5815653-20A3-4C34-B3BB-88C5C35F86E4}" presName="text2" presStyleLbl="fgAcc2" presStyleIdx="0" presStyleCnt="2">
        <dgm:presLayoutVars>
          <dgm:chPref val="3"/>
        </dgm:presLayoutVars>
      </dgm:prSet>
      <dgm:spPr/>
    </dgm:pt>
    <dgm:pt modelId="{219223A1-8C5A-4545-A759-DF9A81CE4C0D}" type="pres">
      <dgm:prSet presAssocID="{E5815653-20A3-4C34-B3BB-88C5C35F86E4}" presName="hierChild3" presStyleCnt="0"/>
      <dgm:spPr/>
    </dgm:pt>
    <dgm:pt modelId="{C1D441B0-02CC-4285-81B2-053B3FEA7B82}" type="pres">
      <dgm:prSet presAssocID="{2D28A326-10D3-4991-B41E-0C142A4CC74C}" presName="Name17" presStyleLbl="parChTrans1D3" presStyleIdx="0" presStyleCnt="4"/>
      <dgm:spPr/>
    </dgm:pt>
    <dgm:pt modelId="{1D15E6EF-2AFC-4280-992C-EAF10A9F2CC9}" type="pres">
      <dgm:prSet presAssocID="{39A7368F-3A5A-4FAC-BD84-E2A513A3D5D4}" presName="hierRoot3" presStyleCnt="0"/>
      <dgm:spPr/>
    </dgm:pt>
    <dgm:pt modelId="{E8996337-F3B9-4777-BEAB-5641D3B757FD}" type="pres">
      <dgm:prSet presAssocID="{39A7368F-3A5A-4FAC-BD84-E2A513A3D5D4}" presName="composite3" presStyleCnt="0"/>
      <dgm:spPr/>
    </dgm:pt>
    <dgm:pt modelId="{F91500F7-10ED-4031-91D2-452F9A1D5881}" type="pres">
      <dgm:prSet presAssocID="{39A7368F-3A5A-4FAC-BD84-E2A513A3D5D4}" presName="background3" presStyleLbl="node3" presStyleIdx="0" presStyleCnt="4"/>
      <dgm:spPr/>
    </dgm:pt>
    <dgm:pt modelId="{6EB70A8C-E558-44E4-A46C-B7E831B7A4D4}" type="pres">
      <dgm:prSet presAssocID="{39A7368F-3A5A-4FAC-BD84-E2A513A3D5D4}" presName="text3" presStyleLbl="fgAcc3" presStyleIdx="0" presStyleCnt="4">
        <dgm:presLayoutVars>
          <dgm:chPref val="3"/>
        </dgm:presLayoutVars>
      </dgm:prSet>
      <dgm:spPr/>
    </dgm:pt>
    <dgm:pt modelId="{72118720-8FE7-48E2-BF01-590C1E478CBE}" type="pres">
      <dgm:prSet presAssocID="{39A7368F-3A5A-4FAC-BD84-E2A513A3D5D4}" presName="hierChild4" presStyleCnt="0"/>
      <dgm:spPr/>
    </dgm:pt>
    <dgm:pt modelId="{8E855266-2525-4975-BCDB-80317A67723C}" type="pres">
      <dgm:prSet presAssocID="{1B5FF069-D413-487B-9AC6-1658E0E16DD7}" presName="Name10" presStyleLbl="parChTrans1D2" presStyleIdx="1" presStyleCnt="2"/>
      <dgm:spPr/>
    </dgm:pt>
    <dgm:pt modelId="{22E59381-2B0C-44BB-8BB0-D6D94B88D9DF}" type="pres">
      <dgm:prSet presAssocID="{EA7E006C-42D7-4ADA-96D9-EDD542274F64}" presName="hierRoot2" presStyleCnt="0"/>
      <dgm:spPr/>
    </dgm:pt>
    <dgm:pt modelId="{1B938AB2-2FFE-4083-9CF9-A5B2E0D3B7A2}" type="pres">
      <dgm:prSet presAssocID="{EA7E006C-42D7-4ADA-96D9-EDD542274F64}" presName="composite2" presStyleCnt="0"/>
      <dgm:spPr/>
    </dgm:pt>
    <dgm:pt modelId="{CF70CC75-B7EF-45D2-A079-736EC9FA9512}" type="pres">
      <dgm:prSet presAssocID="{EA7E006C-42D7-4ADA-96D9-EDD542274F64}" presName="background2" presStyleLbl="node2" presStyleIdx="1" presStyleCnt="2"/>
      <dgm:spPr/>
    </dgm:pt>
    <dgm:pt modelId="{EB643717-49CE-44F2-9FF5-8273D734397F}" type="pres">
      <dgm:prSet presAssocID="{EA7E006C-42D7-4ADA-96D9-EDD542274F64}" presName="text2" presStyleLbl="fgAcc2" presStyleIdx="1" presStyleCnt="2">
        <dgm:presLayoutVars>
          <dgm:chPref val="3"/>
        </dgm:presLayoutVars>
      </dgm:prSet>
      <dgm:spPr/>
    </dgm:pt>
    <dgm:pt modelId="{642EC85D-5B21-4C9B-85D4-F0930A6133E0}" type="pres">
      <dgm:prSet presAssocID="{EA7E006C-42D7-4ADA-96D9-EDD542274F64}" presName="hierChild3" presStyleCnt="0"/>
      <dgm:spPr/>
    </dgm:pt>
    <dgm:pt modelId="{C9717BB7-3197-48C7-9A7B-AEB93147B96E}" type="pres">
      <dgm:prSet presAssocID="{FDA76657-9998-4716-91B2-BF3D0348F1DD}" presName="Name17" presStyleLbl="parChTrans1D3" presStyleIdx="1" presStyleCnt="4"/>
      <dgm:spPr/>
    </dgm:pt>
    <dgm:pt modelId="{50E7F195-97D1-46D4-9C55-5D36CE7443B5}" type="pres">
      <dgm:prSet presAssocID="{CFA3B5DB-AD58-4960-AFAF-64B02574149E}" presName="hierRoot3" presStyleCnt="0"/>
      <dgm:spPr/>
    </dgm:pt>
    <dgm:pt modelId="{DE1FF62D-4FF7-4BCF-A0E0-198183BF4F52}" type="pres">
      <dgm:prSet presAssocID="{CFA3B5DB-AD58-4960-AFAF-64B02574149E}" presName="composite3" presStyleCnt="0"/>
      <dgm:spPr/>
    </dgm:pt>
    <dgm:pt modelId="{A0920D61-F04F-4DAA-BE9D-B713B10CF9B5}" type="pres">
      <dgm:prSet presAssocID="{CFA3B5DB-AD58-4960-AFAF-64B02574149E}" presName="background3" presStyleLbl="node3" presStyleIdx="1" presStyleCnt="4"/>
      <dgm:spPr/>
    </dgm:pt>
    <dgm:pt modelId="{A45928BF-CAF3-4C9F-87F8-64199FA01C03}" type="pres">
      <dgm:prSet presAssocID="{CFA3B5DB-AD58-4960-AFAF-64B02574149E}" presName="text3" presStyleLbl="fgAcc3" presStyleIdx="1" presStyleCnt="4">
        <dgm:presLayoutVars>
          <dgm:chPref val="3"/>
        </dgm:presLayoutVars>
      </dgm:prSet>
      <dgm:spPr/>
    </dgm:pt>
    <dgm:pt modelId="{A2344212-67E6-4FF4-A549-DAE09A08D058}" type="pres">
      <dgm:prSet presAssocID="{CFA3B5DB-AD58-4960-AFAF-64B02574149E}" presName="hierChild4" presStyleCnt="0"/>
      <dgm:spPr/>
    </dgm:pt>
    <dgm:pt modelId="{56A9C6DE-580B-43B0-993B-FC0814C1ED2D}" type="pres">
      <dgm:prSet presAssocID="{CECBBCD7-5CF6-45F5-BBDE-8F9B5CCA5C9A}" presName="Name17" presStyleLbl="parChTrans1D3" presStyleIdx="2" presStyleCnt="4"/>
      <dgm:spPr/>
    </dgm:pt>
    <dgm:pt modelId="{0ED9AF2D-3BFF-4B71-BA9D-5EE910DE8C79}" type="pres">
      <dgm:prSet presAssocID="{38FF36D2-17D0-45F6-8AF6-78A33AE2CC38}" presName="hierRoot3" presStyleCnt="0"/>
      <dgm:spPr/>
    </dgm:pt>
    <dgm:pt modelId="{3F95D151-D613-4480-852B-1D0821F450AD}" type="pres">
      <dgm:prSet presAssocID="{38FF36D2-17D0-45F6-8AF6-78A33AE2CC38}" presName="composite3" presStyleCnt="0"/>
      <dgm:spPr/>
    </dgm:pt>
    <dgm:pt modelId="{1910C75B-7610-401A-8201-568D9055A6A0}" type="pres">
      <dgm:prSet presAssocID="{38FF36D2-17D0-45F6-8AF6-78A33AE2CC38}" presName="background3" presStyleLbl="node3" presStyleIdx="2" presStyleCnt="4"/>
      <dgm:spPr/>
    </dgm:pt>
    <dgm:pt modelId="{3F45DDFC-0305-41C4-AF05-F606BF5C0647}" type="pres">
      <dgm:prSet presAssocID="{38FF36D2-17D0-45F6-8AF6-78A33AE2CC38}" presName="text3" presStyleLbl="fgAcc3" presStyleIdx="2" presStyleCnt="4">
        <dgm:presLayoutVars>
          <dgm:chPref val="3"/>
        </dgm:presLayoutVars>
      </dgm:prSet>
      <dgm:spPr/>
    </dgm:pt>
    <dgm:pt modelId="{7E769330-3580-48E4-85EC-914C7B7264D5}" type="pres">
      <dgm:prSet presAssocID="{38FF36D2-17D0-45F6-8AF6-78A33AE2CC38}" presName="hierChild4" presStyleCnt="0"/>
      <dgm:spPr/>
    </dgm:pt>
    <dgm:pt modelId="{66F41641-6CD3-48BE-B5EA-054D6C5D4820}" type="pres">
      <dgm:prSet presAssocID="{42BE6A59-375A-4A59-9E9C-CDBA24A6FFAA}" presName="Name17" presStyleLbl="parChTrans1D3" presStyleIdx="3" presStyleCnt="4"/>
      <dgm:spPr/>
    </dgm:pt>
    <dgm:pt modelId="{DB164BE7-5389-4247-878D-7F1C32D7A3F7}" type="pres">
      <dgm:prSet presAssocID="{756399FF-648D-4A70-955C-DD88385D0600}" presName="hierRoot3" presStyleCnt="0"/>
      <dgm:spPr/>
    </dgm:pt>
    <dgm:pt modelId="{EA7C9F5A-82AD-4DE3-9220-47B54B005305}" type="pres">
      <dgm:prSet presAssocID="{756399FF-648D-4A70-955C-DD88385D0600}" presName="composite3" presStyleCnt="0"/>
      <dgm:spPr/>
    </dgm:pt>
    <dgm:pt modelId="{906FB7C7-5876-43A6-97A9-C9CACD22F496}" type="pres">
      <dgm:prSet presAssocID="{756399FF-648D-4A70-955C-DD88385D0600}" presName="background3" presStyleLbl="node3" presStyleIdx="3" presStyleCnt="4"/>
      <dgm:spPr/>
    </dgm:pt>
    <dgm:pt modelId="{0C1D7649-5292-43B5-858E-996E5BB54633}" type="pres">
      <dgm:prSet presAssocID="{756399FF-648D-4A70-955C-DD88385D0600}" presName="text3" presStyleLbl="fgAcc3" presStyleIdx="3" presStyleCnt="4">
        <dgm:presLayoutVars>
          <dgm:chPref val="3"/>
        </dgm:presLayoutVars>
      </dgm:prSet>
      <dgm:spPr/>
    </dgm:pt>
    <dgm:pt modelId="{72D5FA98-6A2A-4100-A3ED-92710D7D4D29}" type="pres">
      <dgm:prSet presAssocID="{756399FF-648D-4A70-955C-DD88385D0600}" presName="hierChild4" presStyleCnt="0"/>
      <dgm:spPr/>
    </dgm:pt>
  </dgm:ptLst>
  <dgm:cxnLst>
    <dgm:cxn modelId="{840F9D02-D250-44B9-A9ED-57D134E84BA0}" type="presOf" srcId="{42BE6A59-375A-4A59-9E9C-CDBA24A6FFAA}" destId="{66F41641-6CD3-48BE-B5EA-054D6C5D4820}" srcOrd="0" destOrd="0" presId="urn:microsoft.com/office/officeart/2005/8/layout/hierarchy1"/>
    <dgm:cxn modelId="{68D69E16-96E4-492C-99C9-49065F2039EC}" type="presOf" srcId="{E5815653-20A3-4C34-B3BB-88C5C35F86E4}" destId="{216D35C8-4981-4F38-8B59-E8A9899A0A31}" srcOrd="0" destOrd="0" presId="urn:microsoft.com/office/officeart/2005/8/layout/hierarchy1"/>
    <dgm:cxn modelId="{D9B3812D-304C-4B86-BCC3-E938D90FF816}" type="presOf" srcId="{CF920110-C952-47DB-9202-CBB7D497B7C7}" destId="{D3DFDA5D-2796-4533-BA79-127C0C107A02}" srcOrd="0" destOrd="0" presId="urn:microsoft.com/office/officeart/2005/8/layout/hierarchy1"/>
    <dgm:cxn modelId="{A765A42F-9EF7-47A8-8265-B555EAA1C1DC}" type="presOf" srcId="{4F383D59-398F-47B0-B9E0-C1D6A9F8B1E3}" destId="{E62D8BE0-64A2-4560-88D6-97B50E24E6CA}" srcOrd="0" destOrd="0" presId="urn:microsoft.com/office/officeart/2005/8/layout/hierarchy1"/>
    <dgm:cxn modelId="{E7EB1A5E-B4D7-482A-8C5B-110B7C2A9D63}" srcId="{4F383D59-398F-47B0-B9E0-C1D6A9F8B1E3}" destId="{A5612AA2-3270-4471-8910-EE38CEDEF1DA}" srcOrd="0" destOrd="0" parTransId="{59DBF01B-3F12-4BB7-A507-C08070A364BF}" sibTransId="{68C44A91-209A-4693-BB51-C995AC5D5CE1}"/>
    <dgm:cxn modelId="{8DAADB41-724F-4EEE-9C9B-372E23E5D01A}" srcId="{EA7E006C-42D7-4ADA-96D9-EDD542274F64}" destId="{38FF36D2-17D0-45F6-8AF6-78A33AE2CC38}" srcOrd="1" destOrd="0" parTransId="{CECBBCD7-5CF6-45F5-BBDE-8F9B5CCA5C9A}" sibTransId="{1436605D-8280-4ED5-B986-2FF76D50BB7B}"/>
    <dgm:cxn modelId="{59C0FB69-239F-442A-98E9-B93AED10DAEF}" srcId="{A5612AA2-3270-4471-8910-EE38CEDEF1DA}" destId="{E5815653-20A3-4C34-B3BB-88C5C35F86E4}" srcOrd="0" destOrd="0" parTransId="{CF920110-C952-47DB-9202-CBB7D497B7C7}" sibTransId="{D6C4E88C-550E-45FF-9098-2125AD117D0C}"/>
    <dgm:cxn modelId="{EE788C4D-6431-4FE6-B287-068D16287E91}" srcId="{EA7E006C-42D7-4ADA-96D9-EDD542274F64}" destId="{756399FF-648D-4A70-955C-DD88385D0600}" srcOrd="2" destOrd="0" parTransId="{42BE6A59-375A-4A59-9E9C-CDBA24A6FFAA}" sibTransId="{8070B18F-83C7-4F22-9842-C107B9CB5156}"/>
    <dgm:cxn modelId="{F1381F4E-1209-4DE0-9FB4-C83CAD23C9E8}" type="presOf" srcId="{CECBBCD7-5CF6-45F5-BBDE-8F9B5CCA5C9A}" destId="{56A9C6DE-580B-43B0-993B-FC0814C1ED2D}" srcOrd="0" destOrd="0" presId="urn:microsoft.com/office/officeart/2005/8/layout/hierarchy1"/>
    <dgm:cxn modelId="{85CCB772-1A1D-4966-8F69-4F46C5D49341}" type="presOf" srcId="{38FF36D2-17D0-45F6-8AF6-78A33AE2CC38}" destId="{3F45DDFC-0305-41C4-AF05-F606BF5C0647}" srcOrd="0" destOrd="0" presId="urn:microsoft.com/office/officeart/2005/8/layout/hierarchy1"/>
    <dgm:cxn modelId="{51D09979-B2B8-4BB8-85DB-A2023359BC3E}" type="presOf" srcId="{1B5FF069-D413-487B-9AC6-1658E0E16DD7}" destId="{8E855266-2525-4975-BCDB-80317A67723C}" srcOrd="0" destOrd="0" presId="urn:microsoft.com/office/officeart/2005/8/layout/hierarchy1"/>
    <dgm:cxn modelId="{B0ACC08B-6553-4F88-B74D-0B1DA45097C5}" type="presOf" srcId="{CFA3B5DB-AD58-4960-AFAF-64B02574149E}" destId="{A45928BF-CAF3-4C9F-87F8-64199FA01C03}" srcOrd="0" destOrd="0" presId="urn:microsoft.com/office/officeart/2005/8/layout/hierarchy1"/>
    <dgm:cxn modelId="{7D653D92-0298-4F34-A18F-D3E86D6E5A21}" type="presOf" srcId="{39A7368F-3A5A-4FAC-BD84-E2A513A3D5D4}" destId="{6EB70A8C-E558-44E4-A46C-B7E831B7A4D4}" srcOrd="0" destOrd="0" presId="urn:microsoft.com/office/officeart/2005/8/layout/hierarchy1"/>
    <dgm:cxn modelId="{6B5C969B-3C45-488D-89BF-30E30A5E7183}" type="presOf" srcId="{756399FF-648D-4A70-955C-DD88385D0600}" destId="{0C1D7649-5292-43B5-858E-996E5BB54633}" srcOrd="0" destOrd="0" presId="urn:microsoft.com/office/officeart/2005/8/layout/hierarchy1"/>
    <dgm:cxn modelId="{2394E5B3-4E09-44FE-B2A5-438EB89A123E}" srcId="{E5815653-20A3-4C34-B3BB-88C5C35F86E4}" destId="{39A7368F-3A5A-4FAC-BD84-E2A513A3D5D4}" srcOrd="0" destOrd="0" parTransId="{2D28A326-10D3-4991-B41E-0C142A4CC74C}" sibTransId="{140D324B-82BE-4745-9B50-F89B006472F8}"/>
    <dgm:cxn modelId="{70794CB9-B9F3-4D70-85C8-BAEC001768ED}" type="presOf" srcId="{EA7E006C-42D7-4ADA-96D9-EDD542274F64}" destId="{EB643717-49CE-44F2-9FF5-8273D734397F}" srcOrd="0" destOrd="0" presId="urn:microsoft.com/office/officeart/2005/8/layout/hierarchy1"/>
    <dgm:cxn modelId="{2AE96EBE-2ECE-4321-B443-526F017661CF}" srcId="{EA7E006C-42D7-4ADA-96D9-EDD542274F64}" destId="{CFA3B5DB-AD58-4960-AFAF-64B02574149E}" srcOrd="0" destOrd="0" parTransId="{FDA76657-9998-4716-91B2-BF3D0348F1DD}" sibTransId="{814FFF93-6446-4708-B0EF-E5FD269C0B58}"/>
    <dgm:cxn modelId="{188105CA-7AA4-40BE-B26B-49A131B15979}" type="presOf" srcId="{FDA76657-9998-4716-91B2-BF3D0348F1DD}" destId="{C9717BB7-3197-48C7-9A7B-AEB93147B96E}" srcOrd="0" destOrd="0" presId="urn:microsoft.com/office/officeart/2005/8/layout/hierarchy1"/>
    <dgm:cxn modelId="{81DE3FCD-308E-4D93-87FE-CA8BBD773AED}" type="presOf" srcId="{2D28A326-10D3-4991-B41E-0C142A4CC74C}" destId="{C1D441B0-02CC-4285-81B2-053B3FEA7B82}" srcOrd="0" destOrd="0" presId="urn:microsoft.com/office/officeart/2005/8/layout/hierarchy1"/>
    <dgm:cxn modelId="{8B11ADCD-4FB7-4B72-BE6D-D227A368A6F8}" type="presOf" srcId="{A5612AA2-3270-4471-8910-EE38CEDEF1DA}" destId="{0D3ADCD1-F3D0-4D80-87F2-AFB4B71592AE}" srcOrd="0" destOrd="0" presId="urn:microsoft.com/office/officeart/2005/8/layout/hierarchy1"/>
    <dgm:cxn modelId="{5A6FADF0-363B-4CD8-8A40-518044693DD0}" srcId="{A5612AA2-3270-4471-8910-EE38CEDEF1DA}" destId="{EA7E006C-42D7-4ADA-96D9-EDD542274F64}" srcOrd="1" destOrd="0" parTransId="{1B5FF069-D413-487B-9AC6-1658E0E16DD7}" sibTransId="{4DA088FC-E8F3-477F-97A5-5F5D1C5101DC}"/>
    <dgm:cxn modelId="{6ADF325A-9691-443B-9F18-F97102DF1967}" type="presParOf" srcId="{E62D8BE0-64A2-4560-88D6-97B50E24E6CA}" destId="{7360A6A1-2C23-44D6-9D49-34D139C2F94A}" srcOrd="0" destOrd="0" presId="urn:microsoft.com/office/officeart/2005/8/layout/hierarchy1"/>
    <dgm:cxn modelId="{8C0696A2-0ACD-4C56-AEBB-8A6CDA56974D}" type="presParOf" srcId="{7360A6A1-2C23-44D6-9D49-34D139C2F94A}" destId="{26DB467B-D52E-4BC6-A88F-A381F00F301B}" srcOrd="0" destOrd="0" presId="urn:microsoft.com/office/officeart/2005/8/layout/hierarchy1"/>
    <dgm:cxn modelId="{DD308881-1656-4BDF-8033-BAEAD01793B3}" type="presParOf" srcId="{26DB467B-D52E-4BC6-A88F-A381F00F301B}" destId="{B2969135-7B43-4FAE-A371-DB77703E4E25}" srcOrd="0" destOrd="0" presId="urn:microsoft.com/office/officeart/2005/8/layout/hierarchy1"/>
    <dgm:cxn modelId="{842C7A63-CDD7-4FD5-A4D7-BFA1A2A8128E}" type="presParOf" srcId="{26DB467B-D52E-4BC6-A88F-A381F00F301B}" destId="{0D3ADCD1-F3D0-4D80-87F2-AFB4B71592AE}" srcOrd="1" destOrd="0" presId="urn:microsoft.com/office/officeart/2005/8/layout/hierarchy1"/>
    <dgm:cxn modelId="{2D15AB5F-46C2-416D-AFF7-2EA79AC36BA3}" type="presParOf" srcId="{7360A6A1-2C23-44D6-9D49-34D139C2F94A}" destId="{4A93C379-C3E1-4502-BDA6-E167E6034625}" srcOrd="1" destOrd="0" presId="urn:microsoft.com/office/officeart/2005/8/layout/hierarchy1"/>
    <dgm:cxn modelId="{50545AB6-45E5-470D-A77D-EE2F96D1F890}" type="presParOf" srcId="{4A93C379-C3E1-4502-BDA6-E167E6034625}" destId="{D3DFDA5D-2796-4533-BA79-127C0C107A02}" srcOrd="0" destOrd="0" presId="urn:microsoft.com/office/officeart/2005/8/layout/hierarchy1"/>
    <dgm:cxn modelId="{AEAA93A8-1262-48ED-91BA-D50471949C8C}" type="presParOf" srcId="{4A93C379-C3E1-4502-BDA6-E167E6034625}" destId="{FDF0945A-6D32-4266-B379-61ADBAAD988A}" srcOrd="1" destOrd="0" presId="urn:microsoft.com/office/officeart/2005/8/layout/hierarchy1"/>
    <dgm:cxn modelId="{6BC4BF82-DEE3-42CC-AE6D-BE1E4FBC51B2}" type="presParOf" srcId="{FDF0945A-6D32-4266-B379-61ADBAAD988A}" destId="{9B86B8C6-E3EE-4E60-B1A8-B8D27AB74EA7}" srcOrd="0" destOrd="0" presId="urn:microsoft.com/office/officeart/2005/8/layout/hierarchy1"/>
    <dgm:cxn modelId="{C2801797-20D1-47AC-8A0D-BF3516B0E013}" type="presParOf" srcId="{9B86B8C6-E3EE-4E60-B1A8-B8D27AB74EA7}" destId="{1BDB3010-1BD3-4C3E-B0A1-ED4662DA38FB}" srcOrd="0" destOrd="0" presId="urn:microsoft.com/office/officeart/2005/8/layout/hierarchy1"/>
    <dgm:cxn modelId="{A78335DA-1DB3-4D4E-B5FB-B7973DB5DA31}" type="presParOf" srcId="{9B86B8C6-E3EE-4E60-B1A8-B8D27AB74EA7}" destId="{216D35C8-4981-4F38-8B59-E8A9899A0A31}" srcOrd="1" destOrd="0" presId="urn:microsoft.com/office/officeart/2005/8/layout/hierarchy1"/>
    <dgm:cxn modelId="{0CE2F57C-EE55-4277-A572-D19A6744B8E3}" type="presParOf" srcId="{FDF0945A-6D32-4266-B379-61ADBAAD988A}" destId="{219223A1-8C5A-4545-A759-DF9A81CE4C0D}" srcOrd="1" destOrd="0" presId="urn:microsoft.com/office/officeart/2005/8/layout/hierarchy1"/>
    <dgm:cxn modelId="{EE967380-47CA-449D-B6F6-4F7E284FC502}" type="presParOf" srcId="{219223A1-8C5A-4545-A759-DF9A81CE4C0D}" destId="{C1D441B0-02CC-4285-81B2-053B3FEA7B82}" srcOrd="0" destOrd="0" presId="urn:microsoft.com/office/officeart/2005/8/layout/hierarchy1"/>
    <dgm:cxn modelId="{45454DEA-006D-44DF-9680-811A4F423878}" type="presParOf" srcId="{219223A1-8C5A-4545-A759-DF9A81CE4C0D}" destId="{1D15E6EF-2AFC-4280-992C-EAF10A9F2CC9}" srcOrd="1" destOrd="0" presId="urn:microsoft.com/office/officeart/2005/8/layout/hierarchy1"/>
    <dgm:cxn modelId="{66489972-4B9E-47EB-919B-4925CDBA65DD}" type="presParOf" srcId="{1D15E6EF-2AFC-4280-992C-EAF10A9F2CC9}" destId="{E8996337-F3B9-4777-BEAB-5641D3B757FD}" srcOrd="0" destOrd="0" presId="urn:microsoft.com/office/officeart/2005/8/layout/hierarchy1"/>
    <dgm:cxn modelId="{298BD0F1-03BD-443D-BBDD-68186E6694D3}" type="presParOf" srcId="{E8996337-F3B9-4777-BEAB-5641D3B757FD}" destId="{F91500F7-10ED-4031-91D2-452F9A1D5881}" srcOrd="0" destOrd="0" presId="urn:microsoft.com/office/officeart/2005/8/layout/hierarchy1"/>
    <dgm:cxn modelId="{6A5B0E18-CACB-4824-9AD9-4648C9981F35}" type="presParOf" srcId="{E8996337-F3B9-4777-BEAB-5641D3B757FD}" destId="{6EB70A8C-E558-44E4-A46C-B7E831B7A4D4}" srcOrd="1" destOrd="0" presId="urn:microsoft.com/office/officeart/2005/8/layout/hierarchy1"/>
    <dgm:cxn modelId="{09133AA1-6D96-4F50-ADC6-C2F3F806115D}" type="presParOf" srcId="{1D15E6EF-2AFC-4280-992C-EAF10A9F2CC9}" destId="{72118720-8FE7-48E2-BF01-590C1E478CBE}" srcOrd="1" destOrd="0" presId="urn:microsoft.com/office/officeart/2005/8/layout/hierarchy1"/>
    <dgm:cxn modelId="{6E485AAF-3813-44C0-91B8-120A828EDEE4}" type="presParOf" srcId="{4A93C379-C3E1-4502-BDA6-E167E6034625}" destId="{8E855266-2525-4975-BCDB-80317A67723C}" srcOrd="2" destOrd="0" presId="urn:microsoft.com/office/officeart/2005/8/layout/hierarchy1"/>
    <dgm:cxn modelId="{AE6D8A57-F6B8-4B81-A558-7B39DC7C023E}" type="presParOf" srcId="{4A93C379-C3E1-4502-BDA6-E167E6034625}" destId="{22E59381-2B0C-44BB-8BB0-D6D94B88D9DF}" srcOrd="3" destOrd="0" presId="urn:microsoft.com/office/officeart/2005/8/layout/hierarchy1"/>
    <dgm:cxn modelId="{C50132BD-7176-44EF-A72C-593C8C65EF61}" type="presParOf" srcId="{22E59381-2B0C-44BB-8BB0-D6D94B88D9DF}" destId="{1B938AB2-2FFE-4083-9CF9-A5B2E0D3B7A2}" srcOrd="0" destOrd="0" presId="urn:microsoft.com/office/officeart/2005/8/layout/hierarchy1"/>
    <dgm:cxn modelId="{3B0CFFD8-2C02-40A3-8D43-DC1C015F338D}" type="presParOf" srcId="{1B938AB2-2FFE-4083-9CF9-A5B2E0D3B7A2}" destId="{CF70CC75-B7EF-45D2-A079-736EC9FA9512}" srcOrd="0" destOrd="0" presId="urn:microsoft.com/office/officeart/2005/8/layout/hierarchy1"/>
    <dgm:cxn modelId="{F21E9969-D0F7-492C-9F42-4594F746AF99}" type="presParOf" srcId="{1B938AB2-2FFE-4083-9CF9-A5B2E0D3B7A2}" destId="{EB643717-49CE-44F2-9FF5-8273D734397F}" srcOrd="1" destOrd="0" presId="urn:microsoft.com/office/officeart/2005/8/layout/hierarchy1"/>
    <dgm:cxn modelId="{2D88D04A-AF60-4A26-AE68-E9D32D4472BB}" type="presParOf" srcId="{22E59381-2B0C-44BB-8BB0-D6D94B88D9DF}" destId="{642EC85D-5B21-4C9B-85D4-F0930A6133E0}" srcOrd="1" destOrd="0" presId="urn:microsoft.com/office/officeart/2005/8/layout/hierarchy1"/>
    <dgm:cxn modelId="{5650D71A-4845-4612-B245-3CC2EDB009DB}" type="presParOf" srcId="{642EC85D-5B21-4C9B-85D4-F0930A6133E0}" destId="{C9717BB7-3197-48C7-9A7B-AEB93147B96E}" srcOrd="0" destOrd="0" presId="urn:microsoft.com/office/officeart/2005/8/layout/hierarchy1"/>
    <dgm:cxn modelId="{910EDA35-066B-46CC-B1C4-DDC157CE3567}" type="presParOf" srcId="{642EC85D-5B21-4C9B-85D4-F0930A6133E0}" destId="{50E7F195-97D1-46D4-9C55-5D36CE7443B5}" srcOrd="1" destOrd="0" presId="urn:microsoft.com/office/officeart/2005/8/layout/hierarchy1"/>
    <dgm:cxn modelId="{DDACC586-F31F-4E24-85CE-1482560C362B}" type="presParOf" srcId="{50E7F195-97D1-46D4-9C55-5D36CE7443B5}" destId="{DE1FF62D-4FF7-4BCF-A0E0-198183BF4F52}" srcOrd="0" destOrd="0" presId="urn:microsoft.com/office/officeart/2005/8/layout/hierarchy1"/>
    <dgm:cxn modelId="{50BF7BCA-72A6-4AED-BEB4-E133A7040756}" type="presParOf" srcId="{DE1FF62D-4FF7-4BCF-A0E0-198183BF4F52}" destId="{A0920D61-F04F-4DAA-BE9D-B713B10CF9B5}" srcOrd="0" destOrd="0" presId="urn:microsoft.com/office/officeart/2005/8/layout/hierarchy1"/>
    <dgm:cxn modelId="{51C3C199-E7B0-41F5-8A0C-8C57FE1F858D}" type="presParOf" srcId="{DE1FF62D-4FF7-4BCF-A0E0-198183BF4F52}" destId="{A45928BF-CAF3-4C9F-87F8-64199FA01C03}" srcOrd="1" destOrd="0" presId="urn:microsoft.com/office/officeart/2005/8/layout/hierarchy1"/>
    <dgm:cxn modelId="{DF5DBCB1-FC69-41DB-8527-D85B91537DCB}" type="presParOf" srcId="{50E7F195-97D1-46D4-9C55-5D36CE7443B5}" destId="{A2344212-67E6-4FF4-A549-DAE09A08D058}" srcOrd="1" destOrd="0" presId="urn:microsoft.com/office/officeart/2005/8/layout/hierarchy1"/>
    <dgm:cxn modelId="{F8FF911F-BCD4-4202-8E09-C714CD4C4E0B}" type="presParOf" srcId="{642EC85D-5B21-4C9B-85D4-F0930A6133E0}" destId="{56A9C6DE-580B-43B0-993B-FC0814C1ED2D}" srcOrd="2" destOrd="0" presId="urn:microsoft.com/office/officeart/2005/8/layout/hierarchy1"/>
    <dgm:cxn modelId="{8AA1838D-E3CC-4888-8F7C-B6A21928CCB9}" type="presParOf" srcId="{642EC85D-5B21-4C9B-85D4-F0930A6133E0}" destId="{0ED9AF2D-3BFF-4B71-BA9D-5EE910DE8C79}" srcOrd="3" destOrd="0" presId="urn:microsoft.com/office/officeart/2005/8/layout/hierarchy1"/>
    <dgm:cxn modelId="{2A5AB432-26B0-41AF-B8AE-CBE1EBA6D467}" type="presParOf" srcId="{0ED9AF2D-3BFF-4B71-BA9D-5EE910DE8C79}" destId="{3F95D151-D613-4480-852B-1D0821F450AD}" srcOrd="0" destOrd="0" presId="urn:microsoft.com/office/officeart/2005/8/layout/hierarchy1"/>
    <dgm:cxn modelId="{E0C5BCC6-5792-42ED-B818-6095BEA7166F}" type="presParOf" srcId="{3F95D151-D613-4480-852B-1D0821F450AD}" destId="{1910C75B-7610-401A-8201-568D9055A6A0}" srcOrd="0" destOrd="0" presId="urn:microsoft.com/office/officeart/2005/8/layout/hierarchy1"/>
    <dgm:cxn modelId="{4C705649-B09F-4609-A035-70F97A30908F}" type="presParOf" srcId="{3F95D151-D613-4480-852B-1D0821F450AD}" destId="{3F45DDFC-0305-41C4-AF05-F606BF5C0647}" srcOrd="1" destOrd="0" presId="urn:microsoft.com/office/officeart/2005/8/layout/hierarchy1"/>
    <dgm:cxn modelId="{677F7470-AE3A-4CE5-BAD6-0D396484AC82}" type="presParOf" srcId="{0ED9AF2D-3BFF-4B71-BA9D-5EE910DE8C79}" destId="{7E769330-3580-48E4-85EC-914C7B7264D5}" srcOrd="1" destOrd="0" presId="urn:microsoft.com/office/officeart/2005/8/layout/hierarchy1"/>
    <dgm:cxn modelId="{58D3CE85-078A-4CD6-9E89-4C461E7440DD}" type="presParOf" srcId="{642EC85D-5B21-4C9B-85D4-F0930A6133E0}" destId="{66F41641-6CD3-48BE-B5EA-054D6C5D4820}" srcOrd="4" destOrd="0" presId="urn:microsoft.com/office/officeart/2005/8/layout/hierarchy1"/>
    <dgm:cxn modelId="{D17D293D-C539-4E5B-A074-6DE3E13FDC99}" type="presParOf" srcId="{642EC85D-5B21-4C9B-85D4-F0930A6133E0}" destId="{DB164BE7-5389-4247-878D-7F1C32D7A3F7}" srcOrd="5" destOrd="0" presId="urn:microsoft.com/office/officeart/2005/8/layout/hierarchy1"/>
    <dgm:cxn modelId="{AEBFEA2D-A358-4E13-BB62-82BE99D347F1}" type="presParOf" srcId="{DB164BE7-5389-4247-878D-7F1C32D7A3F7}" destId="{EA7C9F5A-82AD-4DE3-9220-47B54B005305}" srcOrd="0" destOrd="0" presId="urn:microsoft.com/office/officeart/2005/8/layout/hierarchy1"/>
    <dgm:cxn modelId="{A85AB5B3-CAC0-49DE-A2AB-19CDAA3B2B73}" type="presParOf" srcId="{EA7C9F5A-82AD-4DE3-9220-47B54B005305}" destId="{906FB7C7-5876-43A6-97A9-C9CACD22F496}" srcOrd="0" destOrd="0" presId="urn:microsoft.com/office/officeart/2005/8/layout/hierarchy1"/>
    <dgm:cxn modelId="{E8C73A85-3425-4F85-BB3C-5FE050F87D27}" type="presParOf" srcId="{EA7C9F5A-82AD-4DE3-9220-47B54B005305}" destId="{0C1D7649-5292-43B5-858E-996E5BB54633}" srcOrd="1" destOrd="0" presId="urn:microsoft.com/office/officeart/2005/8/layout/hierarchy1"/>
    <dgm:cxn modelId="{72C3CE65-CCAF-4075-A9C4-70E614969962}" type="presParOf" srcId="{DB164BE7-5389-4247-878D-7F1C32D7A3F7}" destId="{72D5FA98-6A2A-4100-A3ED-92710D7D4D2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9F472-764C-4795-BC45-83012179659F}">
      <dsp:nvSpPr>
        <dsp:cNvPr id="0" name=""/>
        <dsp:cNvSpPr/>
      </dsp:nvSpPr>
      <dsp:spPr>
        <a:xfrm>
          <a:off x="0" y="209115"/>
          <a:ext cx="6007607" cy="66338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Background</a:t>
          </a:r>
          <a:endParaRPr lang="en-US" sz="2700" kern="1200"/>
        </a:p>
      </dsp:txBody>
      <dsp:txXfrm>
        <a:off x="32384" y="241499"/>
        <a:ext cx="5942839" cy="598621"/>
      </dsp:txXfrm>
    </dsp:sp>
    <dsp:sp modelId="{2B81B838-A7F3-4F1E-BF48-E88579C5342C}">
      <dsp:nvSpPr>
        <dsp:cNvPr id="0" name=""/>
        <dsp:cNvSpPr/>
      </dsp:nvSpPr>
      <dsp:spPr>
        <a:xfrm>
          <a:off x="0" y="872505"/>
          <a:ext cx="6007607" cy="2347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74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1" kern="1200"/>
            <a:t>Overview of the Sundarbans:</a:t>
          </a:r>
          <a:endParaRPr lang="en-US" sz="2100" kern="120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Unique biosphere with over 100 islands.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Population: ~4.5 million, primarily engaged in agriculture, fishing, and forest products.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Challenges: Geographic inaccessibility, climatic adversity, economic vulnerability.</a:t>
          </a:r>
        </a:p>
      </dsp:txBody>
      <dsp:txXfrm>
        <a:off x="0" y="872505"/>
        <a:ext cx="6007607" cy="2347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E3322-B33B-4A46-AC81-20DD1A483400}">
      <dsp:nvSpPr>
        <dsp:cNvPr id="0" name=""/>
        <dsp:cNvSpPr/>
      </dsp:nvSpPr>
      <dsp:spPr>
        <a:xfrm>
          <a:off x="0" y="77715"/>
          <a:ext cx="4832803" cy="11056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Current Child Health Status</a:t>
          </a:r>
          <a:endParaRPr lang="en-US" sz="2700" kern="1200"/>
        </a:p>
      </dsp:txBody>
      <dsp:txXfrm>
        <a:off x="53973" y="131688"/>
        <a:ext cx="4724857" cy="997704"/>
      </dsp:txXfrm>
    </dsp:sp>
    <dsp:sp modelId="{B266C044-16A8-4EF3-892E-E04CFF94DF49}">
      <dsp:nvSpPr>
        <dsp:cNvPr id="0" name=""/>
        <dsp:cNvSpPr/>
      </dsp:nvSpPr>
      <dsp:spPr>
        <a:xfrm>
          <a:off x="0" y="1183365"/>
          <a:ext cx="4832803" cy="240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44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b="1" kern="1200"/>
            <a:t>Vulnerability Factors:</a:t>
          </a:r>
          <a:endParaRPr lang="en-US" sz="2100" kern="120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Poor accessibility to healthcare.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High incidence of preventable diseases.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Low levels of immunization coverage.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Malnutrition and stunted growth.</a:t>
          </a:r>
        </a:p>
      </dsp:txBody>
      <dsp:txXfrm>
        <a:off x="0" y="1183365"/>
        <a:ext cx="4832803" cy="24032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CAA80-154C-4BB5-8954-AF84CBBBB513}">
      <dsp:nvSpPr>
        <dsp:cNvPr id="0" name=""/>
        <dsp:cNvSpPr/>
      </dsp:nvSpPr>
      <dsp:spPr>
        <a:xfrm>
          <a:off x="0" y="54198"/>
          <a:ext cx="6272784" cy="576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Importance of the First 1,000 Days</a:t>
          </a:r>
          <a:endParaRPr lang="en-US" sz="2000" kern="1200"/>
        </a:p>
      </dsp:txBody>
      <dsp:txXfrm>
        <a:off x="0" y="54198"/>
        <a:ext cx="6272784" cy="576000"/>
      </dsp:txXfrm>
    </dsp:sp>
    <dsp:sp modelId="{2FF73AA2-73DC-4455-9911-3E5E1891C042}">
      <dsp:nvSpPr>
        <dsp:cNvPr id="0" name=""/>
        <dsp:cNvSpPr/>
      </dsp:nvSpPr>
      <dsp:spPr>
        <a:xfrm>
          <a:off x="0" y="630198"/>
          <a:ext cx="6272784" cy="21410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/>
            <a:t>Critical Window: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From conception to a child's second birthday.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Impacts cognitive development, future productivity, and overall well-being.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Investment in this period leads to long-term societal benefits.</a:t>
          </a:r>
        </a:p>
      </dsp:txBody>
      <dsp:txXfrm>
        <a:off x="0" y="630198"/>
        <a:ext cx="6272784" cy="21410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252C9-F74D-4A66-B91C-E4317C8F305B}">
      <dsp:nvSpPr>
        <dsp:cNvPr id="0" name=""/>
        <dsp:cNvSpPr/>
      </dsp:nvSpPr>
      <dsp:spPr>
        <a:xfrm>
          <a:off x="0" y="28619"/>
          <a:ext cx="6007607" cy="5896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Project Goals and Objectives</a:t>
          </a:r>
          <a:endParaRPr lang="en-US" sz="2400" kern="1200"/>
        </a:p>
      </dsp:txBody>
      <dsp:txXfrm>
        <a:off x="28786" y="57405"/>
        <a:ext cx="5950035" cy="532107"/>
      </dsp:txXfrm>
    </dsp:sp>
    <dsp:sp modelId="{47100793-EF8F-403A-9A5E-9FD2E6F012B6}">
      <dsp:nvSpPr>
        <dsp:cNvPr id="0" name=""/>
        <dsp:cNvSpPr/>
      </dsp:nvSpPr>
      <dsp:spPr>
        <a:xfrm>
          <a:off x="0" y="618299"/>
          <a:ext cx="6007607" cy="278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74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1" kern="1200"/>
            <a:t>Primary Goal:</a:t>
          </a:r>
          <a:r>
            <a:rPr lang="en-US" sz="1900" kern="1200"/>
            <a:t> Improve child health and immunization rates in the Sundarbans.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1" kern="1200"/>
            <a:t>Specific Objectives:</a:t>
          </a:r>
          <a:endParaRPr lang="en-US" sz="1900" kern="120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Increase immunization coverage.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Reduce child mortality and morbidity.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Promote awareness about child health and immunization.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Collaborate with local communities and healthcare providers.</a:t>
          </a:r>
        </a:p>
      </dsp:txBody>
      <dsp:txXfrm>
        <a:off x="0" y="618299"/>
        <a:ext cx="6007607" cy="27820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43F89-41B1-43ED-B59A-86EFE964BD1B}">
      <dsp:nvSpPr>
        <dsp:cNvPr id="0" name=""/>
        <dsp:cNvSpPr/>
      </dsp:nvSpPr>
      <dsp:spPr>
        <a:xfrm>
          <a:off x="1154" y="1385942"/>
          <a:ext cx="1576732" cy="788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Target Population</a:t>
          </a:r>
          <a:endParaRPr lang="en-US" sz="1700" kern="1200"/>
        </a:p>
      </dsp:txBody>
      <dsp:txXfrm>
        <a:off x="24244" y="1409032"/>
        <a:ext cx="1530552" cy="742186"/>
      </dsp:txXfrm>
    </dsp:sp>
    <dsp:sp modelId="{19B302D8-99F9-4F4B-96B6-70E55732F98B}">
      <dsp:nvSpPr>
        <dsp:cNvPr id="0" name=""/>
        <dsp:cNvSpPr/>
      </dsp:nvSpPr>
      <dsp:spPr>
        <a:xfrm>
          <a:off x="1577886" y="1760196"/>
          <a:ext cx="630692" cy="39858"/>
        </a:xfrm>
        <a:custGeom>
          <a:avLst/>
          <a:gdLst/>
          <a:ahLst/>
          <a:cxnLst/>
          <a:rect l="0" t="0" r="0" b="0"/>
          <a:pathLst>
            <a:path>
              <a:moveTo>
                <a:pt x="0" y="19929"/>
              </a:moveTo>
              <a:lnTo>
                <a:pt x="630692" y="1992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77466" y="1764358"/>
        <a:ext cx="31534" cy="31534"/>
      </dsp:txXfrm>
    </dsp:sp>
    <dsp:sp modelId="{DB049DE6-0324-4377-AD63-BA56CED424DA}">
      <dsp:nvSpPr>
        <dsp:cNvPr id="0" name=""/>
        <dsp:cNvSpPr/>
      </dsp:nvSpPr>
      <dsp:spPr>
        <a:xfrm>
          <a:off x="2208579" y="1385942"/>
          <a:ext cx="1576732" cy="7883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Focus:</a:t>
          </a:r>
          <a:endParaRPr lang="en-US" sz="1700" kern="1200"/>
        </a:p>
      </dsp:txBody>
      <dsp:txXfrm>
        <a:off x="2231669" y="1409032"/>
        <a:ext cx="1530552" cy="742186"/>
      </dsp:txXfrm>
    </dsp:sp>
    <dsp:sp modelId="{5F052ED3-87DF-4F3C-AF0C-802EB3450924}">
      <dsp:nvSpPr>
        <dsp:cNvPr id="0" name=""/>
        <dsp:cNvSpPr/>
      </dsp:nvSpPr>
      <dsp:spPr>
        <a:xfrm rot="18289469">
          <a:off x="3548450" y="1306885"/>
          <a:ext cx="1104416" cy="39858"/>
        </a:xfrm>
        <a:custGeom>
          <a:avLst/>
          <a:gdLst/>
          <a:ahLst/>
          <a:cxnLst/>
          <a:rect l="0" t="0" r="0" b="0"/>
          <a:pathLst>
            <a:path>
              <a:moveTo>
                <a:pt x="0" y="19929"/>
              </a:moveTo>
              <a:lnTo>
                <a:pt x="1104416" y="1992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73048" y="1299204"/>
        <a:ext cx="55220" cy="55220"/>
      </dsp:txXfrm>
    </dsp:sp>
    <dsp:sp modelId="{1C18A0F6-38B1-4230-99CE-8E8606EF0867}">
      <dsp:nvSpPr>
        <dsp:cNvPr id="0" name=""/>
        <dsp:cNvSpPr/>
      </dsp:nvSpPr>
      <dsp:spPr>
        <a:xfrm>
          <a:off x="4416005" y="479321"/>
          <a:ext cx="1576732" cy="7883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Children under the age of 5.</a:t>
          </a:r>
          <a:endParaRPr lang="en-US" sz="1700" kern="1200"/>
        </a:p>
      </dsp:txBody>
      <dsp:txXfrm>
        <a:off x="4439095" y="502411"/>
        <a:ext cx="1530552" cy="742186"/>
      </dsp:txXfrm>
    </dsp:sp>
    <dsp:sp modelId="{D55C212C-8CAC-49C8-89AB-47C75B2E5FB3}">
      <dsp:nvSpPr>
        <dsp:cNvPr id="0" name=""/>
        <dsp:cNvSpPr/>
      </dsp:nvSpPr>
      <dsp:spPr>
        <a:xfrm>
          <a:off x="3785312" y="1760196"/>
          <a:ext cx="630692" cy="39858"/>
        </a:xfrm>
        <a:custGeom>
          <a:avLst/>
          <a:gdLst/>
          <a:ahLst/>
          <a:cxnLst/>
          <a:rect l="0" t="0" r="0" b="0"/>
          <a:pathLst>
            <a:path>
              <a:moveTo>
                <a:pt x="0" y="19929"/>
              </a:moveTo>
              <a:lnTo>
                <a:pt x="630692" y="1992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84891" y="1764358"/>
        <a:ext cx="31534" cy="31534"/>
      </dsp:txXfrm>
    </dsp:sp>
    <dsp:sp modelId="{6881B5F5-9637-4492-9E43-8983981F36A0}">
      <dsp:nvSpPr>
        <dsp:cNvPr id="0" name=""/>
        <dsp:cNvSpPr/>
      </dsp:nvSpPr>
      <dsp:spPr>
        <a:xfrm>
          <a:off x="4416005" y="1385942"/>
          <a:ext cx="1576732" cy="7883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Pregnant women and new mothers.</a:t>
          </a:r>
          <a:endParaRPr lang="en-US" sz="1700" kern="1200"/>
        </a:p>
      </dsp:txBody>
      <dsp:txXfrm>
        <a:off x="4439095" y="1409032"/>
        <a:ext cx="1530552" cy="742186"/>
      </dsp:txXfrm>
    </dsp:sp>
    <dsp:sp modelId="{ABE21477-30F0-411E-988A-FAEC11600874}">
      <dsp:nvSpPr>
        <dsp:cNvPr id="0" name=""/>
        <dsp:cNvSpPr/>
      </dsp:nvSpPr>
      <dsp:spPr>
        <a:xfrm rot="3310531">
          <a:off x="3548450" y="2213506"/>
          <a:ext cx="1104416" cy="39858"/>
        </a:xfrm>
        <a:custGeom>
          <a:avLst/>
          <a:gdLst/>
          <a:ahLst/>
          <a:cxnLst/>
          <a:rect l="0" t="0" r="0" b="0"/>
          <a:pathLst>
            <a:path>
              <a:moveTo>
                <a:pt x="0" y="19929"/>
              </a:moveTo>
              <a:lnTo>
                <a:pt x="1104416" y="1992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73048" y="2205825"/>
        <a:ext cx="55220" cy="55220"/>
      </dsp:txXfrm>
    </dsp:sp>
    <dsp:sp modelId="{0537358C-63CB-43B7-BB63-F1230CC0CFE9}">
      <dsp:nvSpPr>
        <dsp:cNvPr id="0" name=""/>
        <dsp:cNvSpPr/>
      </dsp:nvSpPr>
      <dsp:spPr>
        <a:xfrm>
          <a:off x="4416005" y="2292563"/>
          <a:ext cx="1576732" cy="7883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Families living below the poverty line.</a:t>
          </a:r>
          <a:endParaRPr lang="en-US" sz="1700" kern="1200"/>
        </a:p>
      </dsp:txBody>
      <dsp:txXfrm>
        <a:off x="4439095" y="2315653"/>
        <a:ext cx="1530552" cy="7421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3C205-7AA4-4427-AAE3-E5791F2826EF}">
      <dsp:nvSpPr>
        <dsp:cNvPr id="0" name=""/>
        <dsp:cNvSpPr/>
      </dsp:nvSpPr>
      <dsp:spPr>
        <a:xfrm>
          <a:off x="4552280" y="2143412"/>
          <a:ext cx="91440" cy="399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911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96386-23FF-4D29-9561-EA760252F6E9}">
      <dsp:nvSpPr>
        <dsp:cNvPr id="0" name=""/>
        <dsp:cNvSpPr/>
      </dsp:nvSpPr>
      <dsp:spPr>
        <a:xfrm>
          <a:off x="2920705" y="872861"/>
          <a:ext cx="1677294" cy="399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988"/>
              </a:lnTo>
              <a:lnTo>
                <a:pt x="1677294" y="271988"/>
              </a:lnTo>
              <a:lnTo>
                <a:pt x="1677294" y="399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3658B3-E38B-48AE-A1DF-32B64DC674C6}">
      <dsp:nvSpPr>
        <dsp:cNvPr id="0" name=""/>
        <dsp:cNvSpPr/>
      </dsp:nvSpPr>
      <dsp:spPr>
        <a:xfrm>
          <a:off x="2874985" y="2143412"/>
          <a:ext cx="91440" cy="399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911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F18EE-CD06-4C26-AA9D-D192735EAE15}">
      <dsp:nvSpPr>
        <dsp:cNvPr id="0" name=""/>
        <dsp:cNvSpPr/>
      </dsp:nvSpPr>
      <dsp:spPr>
        <a:xfrm>
          <a:off x="2874985" y="872861"/>
          <a:ext cx="91440" cy="399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9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11CC8-6978-46C2-A458-840E8EACC192}">
      <dsp:nvSpPr>
        <dsp:cNvPr id="0" name=""/>
        <dsp:cNvSpPr/>
      </dsp:nvSpPr>
      <dsp:spPr>
        <a:xfrm>
          <a:off x="1197690" y="2143412"/>
          <a:ext cx="91440" cy="399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911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4943F-CC94-4114-B705-038A29D08E39}">
      <dsp:nvSpPr>
        <dsp:cNvPr id="0" name=""/>
        <dsp:cNvSpPr/>
      </dsp:nvSpPr>
      <dsp:spPr>
        <a:xfrm>
          <a:off x="1243410" y="872861"/>
          <a:ext cx="1677294" cy="399119"/>
        </a:xfrm>
        <a:custGeom>
          <a:avLst/>
          <a:gdLst/>
          <a:ahLst/>
          <a:cxnLst/>
          <a:rect l="0" t="0" r="0" b="0"/>
          <a:pathLst>
            <a:path>
              <a:moveTo>
                <a:pt x="1677294" y="0"/>
              </a:moveTo>
              <a:lnTo>
                <a:pt x="1677294" y="271988"/>
              </a:lnTo>
              <a:lnTo>
                <a:pt x="0" y="271988"/>
              </a:lnTo>
              <a:lnTo>
                <a:pt x="0" y="39911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0EFBD2-BE48-4441-9E33-659C0A285E3F}">
      <dsp:nvSpPr>
        <dsp:cNvPr id="0" name=""/>
        <dsp:cNvSpPr/>
      </dsp:nvSpPr>
      <dsp:spPr>
        <a:xfrm>
          <a:off x="2234539" y="1430"/>
          <a:ext cx="1372332" cy="871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FA270C-B63C-4869-A86B-D82A91E70A90}">
      <dsp:nvSpPr>
        <dsp:cNvPr id="0" name=""/>
        <dsp:cNvSpPr/>
      </dsp:nvSpPr>
      <dsp:spPr>
        <a:xfrm>
          <a:off x="2387020" y="146288"/>
          <a:ext cx="1372332" cy="871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Key Challenges</a:t>
          </a:r>
          <a:endParaRPr lang="en-US" sz="1200" kern="1200"/>
        </a:p>
      </dsp:txBody>
      <dsp:txXfrm>
        <a:off x="2412543" y="171811"/>
        <a:ext cx="1321286" cy="820384"/>
      </dsp:txXfrm>
    </dsp:sp>
    <dsp:sp modelId="{48C0DCB4-8720-40F6-B3C9-3C343FD09AF3}">
      <dsp:nvSpPr>
        <dsp:cNvPr id="0" name=""/>
        <dsp:cNvSpPr/>
      </dsp:nvSpPr>
      <dsp:spPr>
        <a:xfrm>
          <a:off x="557244" y="1271981"/>
          <a:ext cx="1372332" cy="871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989200-4FD0-4918-8DF4-DD4B290ED16F}">
      <dsp:nvSpPr>
        <dsp:cNvPr id="0" name=""/>
        <dsp:cNvSpPr/>
      </dsp:nvSpPr>
      <dsp:spPr>
        <a:xfrm>
          <a:off x="709725" y="1416838"/>
          <a:ext cx="1372332" cy="871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Geographical Challenges:</a:t>
          </a:r>
          <a:endParaRPr lang="en-US" sz="1200" kern="1200"/>
        </a:p>
      </dsp:txBody>
      <dsp:txXfrm>
        <a:off x="735248" y="1442361"/>
        <a:ext cx="1321286" cy="820384"/>
      </dsp:txXfrm>
    </dsp:sp>
    <dsp:sp modelId="{E308711B-DD40-49DC-896B-3A3C9E3D47B8}">
      <dsp:nvSpPr>
        <dsp:cNvPr id="0" name=""/>
        <dsp:cNvSpPr/>
      </dsp:nvSpPr>
      <dsp:spPr>
        <a:xfrm>
          <a:off x="557244" y="2542532"/>
          <a:ext cx="1372332" cy="871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6D859B-0C91-477A-9DC3-F87A0D0337E0}">
      <dsp:nvSpPr>
        <dsp:cNvPr id="0" name=""/>
        <dsp:cNvSpPr/>
      </dsp:nvSpPr>
      <dsp:spPr>
        <a:xfrm>
          <a:off x="709725" y="2687389"/>
          <a:ext cx="1372332" cy="871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Difficult terrain and lack of infrastructure.</a:t>
          </a:r>
          <a:endParaRPr lang="en-US" sz="1200" kern="1200"/>
        </a:p>
      </dsp:txBody>
      <dsp:txXfrm>
        <a:off x="735248" y="2712912"/>
        <a:ext cx="1321286" cy="820384"/>
      </dsp:txXfrm>
    </dsp:sp>
    <dsp:sp modelId="{01B6B457-D656-4AAD-A955-93D0E292E5E4}">
      <dsp:nvSpPr>
        <dsp:cNvPr id="0" name=""/>
        <dsp:cNvSpPr/>
      </dsp:nvSpPr>
      <dsp:spPr>
        <a:xfrm>
          <a:off x="2234539" y="1271981"/>
          <a:ext cx="1372332" cy="871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49599D-5806-462F-93A1-B187AC210DDC}">
      <dsp:nvSpPr>
        <dsp:cNvPr id="0" name=""/>
        <dsp:cNvSpPr/>
      </dsp:nvSpPr>
      <dsp:spPr>
        <a:xfrm>
          <a:off x="2387020" y="1416838"/>
          <a:ext cx="1372332" cy="871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Economic Barriers:</a:t>
          </a:r>
          <a:endParaRPr lang="en-US" sz="1200" kern="1200"/>
        </a:p>
      </dsp:txBody>
      <dsp:txXfrm>
        <a:off x="2412543" y="1442361"/>
        <a:ext cx="1321286" cy="820384"/>
      </dsp:txXfrm>
    </dsp:sp>
    <dsp:sp modelId="{7D9F01CB-A01A-4601-9E56-8121E2FB73D2}">
      <dsp:nvSpPr>
        <dsp:cNvPr id="0" name=""/>
        <dsp:cNvSpPr/>
      </dsp:nvSpPr>
      <dsp:spPr>
        <a:xfrm>
          <a:off x="2234539" y="2542532"/>
          <a:ext cx="1372332" cy="871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28A9C8-E0D6-487F-918D-680EEFA2F92E}">
      <dsp:nvSpPr>
        <dsp:cNvPr id="0" name=""/>
        <dsp:cNvSpPr/>
      </dsp:nvSpPr>
      <dsp:spPr>
        <a:xfrm>
          <a:off x="2387020" y="2687389"/>
          <a:ext cx="1372332" cy="871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High poverty rates, limited access to healthcare.</a:t>
          </a:r>
          <a:endParaRPr lang="en-US" sz="1200" kern="1200"/>
        </a:p>
      </dsp:txBody>
      <dsp:txXfrm>
        <a:off x="2412543" y="2712912"/>
        <a:ext cx="1321286" cy="820384"/>
      </dsp:txXfrm>
    </dsp:sp>
    <dsp:sp modelId="{9B8ABCD8-1573-44FC-9CD4-F4EC9E7B0FFC}">
      <dsp:nvSpPr>
        <dsp:cNvPr id="0" name=""/>
        <dsp:cNvSpPr/>
      </dsp:nvSpPr>
      <dsp:spPr>
        <a:xfrm>
          <a:off x="3911834" y="1271981"/>
          <a:ext cx="1372332" cy="871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86FC42-74A6-4603-BFA3-310F5DA5E6F9}">
      <dsp:nvSpPr>
        <dsp:cNvPr id="0" name=""/>
        <dsp:cNvSpPr/>
      </dsp:nvSpPr>
      <dsp:spPr>
        <a:xfrm>
          <a:off x="4064315" y="1416838"/>
          <a:ext cx="1372332" cy="871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Climatic Challenges:</a:t>
          </a:r>
          <a:endParaRPr lang="en-US" sz="1200" kern="1200"/>
        </a:p>
      </dsp:txBody>
      <dsp:txXfrm>
        <a:off x="4089838" y="1442361"/>
        <a:ext cx="1321286" cy="820384"/>
      </dsp:txXfrm>
    </dsp:sp>
    <dsp:sp modelId="{A1F0129C-3BD9-41EC-BAE8-099C41073EE8}">
      <dsp:nvSpPr>
        <dsp:cNvPr id="0" name=""/>
        <dsp:cNvSpPr/>
      </dsp:nvSpPr>
      <dsp:spPr>
        <a:xfrm>
          <a:off x="3911834" y="2542532"/>
          <a:ext cx="1372332" cy="871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184BEB-D2FD-4176-A741-9B0D5C780D69}">
      <dsp:nvSpPr>
        <dsp:cNvPr id="0" name=""/>
        <dsp:cNvSpPr/>
      </dsp:nvSpPr>
      <dsp:spPr>
        <a:xfrm>
          <a:off x="4064315" y="2687389"/>
          <a:ext cx="1372332" cy="8714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Frequent natural disasters (cyclones, floods).</a:t>
          </a:r>
          <a:endParaRPr lang="en-US" sz="1200" kern="1200"/>
        </a:p>
      </dsp:txBody>
      <dsp:txXfrm>
        <a:off x="4089838" y="2712912"/>
        <a:ext cx="1321286" cy="8203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F2D17-4CDD-4FB8-A6DC-497843DF4291}">
      <dsp:nvSpPr>
        <dsp:cNvPr id="0" name=""/>
        <dsp:cNvSpPr/>
      </dsp:nvSpPr>
      <dsp:spPr>
        <a:xfrm>
          <a:off x="3940491" y="2141659"/>
          <a:ext cx="91440" cy="278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14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064EE-92B5-48DE-987E-F43BEC108632}">
      <dsp:nvSpPr>
        <dsp:cNvPr id="0" name=""/>
        <dsp:cNvSpPr/>
      </dsp:nvSpPr>
      <dsp:spPr>
        <a:xfrm>
          <a:off x="2232867" y="1256221"/>
          <a:ext cx="1753343" cy="278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547"/>
              </a:lnTo>
              <a:lnTo>
                <a:pt x="1753343" y="189547"/>
              </a:lnTo>
              <a:lnTo>
                <a:pt x="1753343" y="2781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6B92FF-E40B-41B9-9481-A4A478367ECF}">
      <dsp:nvSpPr>
        <dsp:cNvPr id="0" name=""/>
        <dsp:cNvSpPr/>
      </dsp:nvSpPr>
      <dsp:spPr>
        <a:xfrm>
          <a:off x="2771595" y="2141659"/>
          <a:ext cx="91440" cy="278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14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E271E-2391-48B8-871D-ACAD31FF47D9}">
      <dsp:nvSpPr>
        <dsp:cNvPr id="0" name=""/>
        <dsp:cNvSpPr/>
      </dsp:nvSpPr>
      <dsp:spPr>
        <a:xfrm>
          <a:off x="2232867" y="1256221"/>
          <a:ext cx="584447" cy="278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547"/>
              </a:lnTo>
              <a:lnTo>
                <a:pt x="584447" y="189547"/>
              </a:lnTo>
              <a:lnTo>
                <a:pt x="584447" y="2781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23265-7568-4E56-80A1-AC85AB9B1428}">
      <dsp:nvSpPr>
        <dsp:cNvPr id="0" name=""/>
        <dsp:cNvSpPr/>
      </dsp:nvSpPr>
      <dsp:spPr>
        <a:xfrm>
          <a:off x="1602699" y="2141659"/>
          <a:ext cx="91440" cy="278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14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B5C543-55A2-4037-ABCF-B4C74DBA1023}">
      <dsp:nvSpPr>
        <dsp:cNvPr id="0" name=""/>
        <dsp:cNvSpPr/>
      </dsp:nvSpPr>
      <dsp:spPr>
        <a:xfrm>
          <a:off x="1648419" y="1256221"/>
          <a:ext cx="584447" cy="278144"/>
        </a:xfrm>
        <a:custGeom>
          <a:avLst/>
          <a:gdLst/>
          <a:ahLst/>
          <a:cxnLst/>
          <a:rect l="0" t="0" r="0" b="0"/>
          <a:pathLst>
            <a:path>
              <a:moveTo>
                <a:pt x="584447" y="0"/>
              </a:moveTo>
              <a:lnTo>
                <a:pt x="584447" y="189547"/>
              </a:lnTo>
              <a:lnTo>
                <a:pt x="0" y="189547"/>
              </a:lnTo>
              <a:lnTo>
                <a:pt x="0" y="2781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6A996-EEAA-4774-87B4-4DD121DDEC3E}">
      <dsp:nvSpPr>
        <dsp:cNvPr id="0" name=""/>
        <dsp:cNvSpPr/>
      </dsp:nvSpPr>
      <dsp:spPr>
        <a:xfrm>
          <a:off x="433804" y="2141659"/>
          <a:ext cx="91440" cy="27814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14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6843F-F79B-4D4E-A7F0-AA85890FB2E2}">
      <dsp:nvSpPr>
        <dsp:cNvPr id="0" name=""/>
        <dsp:cNvSpPr/>
      </dsp:nvSpPr>
      <dsp:spPr>
        <a:xfrm>
          <a:off x="479524" y="1256221"/>
          <a:ext cx="1753343" cy="278144"/>
        </a:xfrm>
        <a:custGeom>
          <a:avLst/>
          <a:gdLst/>
          <a:ahLst/>
          <a:cxnLst/>
          <a:rect l="0" t="0" r="0" b="0"/>
          <a:pathLst>
            <a:path>
              <a:moveTo>
                <a:pt x="1753343" y="0"/>
              </a:moveTo>
              <a:lnTo>
                <a:pt x="1753343" y="189547"/>
              </a:lnTo>
              <a:lnTo>
                <a:pt x="0" y="189547"/>
              </a:lnTo>
              <a:lnTo>
                <a:pt x="0" y="2781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31CA4B-F664-458F-A95C-BE3220A2D7E2}">
      <dsp:nvSpPr>
        <dsp:cNvPr id="0" name=""/>
        <dsp:cNvSpPr/>
      </dsp:nvSpPr>
      <dsp:spPr>
        <a:xfrm>
          <a:off x="1754683" y="648926"/>
          <a:ext cx="956369" cy="6072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B101E-2D6A-4FB7-BFA0-ED2AEA956FFB}">
      <dsp:nvSpPr>
        <dsp:cNvPr id="0" name=""/>
        <dsp:cNvSpPr/>
      </dsp:nvSpPr>
      <dsp:spPr>
        <a:xfrm>
          <a:off x="1860946" y="749876"/>
          <a:ext cx="956369" cy="607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/>
            <a:t>Implementation Plan</a:t>
          </a:r>
          <a:endParaRPr lang="en-US" sz="700" kern="1200"/>
        </a:p>
      </dsp:txBody>
      <dsp:txXfrm>
        <a:off x="1878733" y="767663"/>
        <a:ext cx="920795" cy="571720"/>
      </dsp:txXfrm>
    </dsp:sp>
    <dsp:sp modelId="{F1A86F5C-EFA9-4C5A-8962-C80BF94CA5B8}">
      <dsp:nvSpPr>
        <dsp:cNvPr id="0" name=""/>
        <dsp:cNvSpPr/>
      </dsp:nvSpPr>
      <dsp:spPr>
        <a:xfrm>
          <a:off x="1339" y="1534365"/>
          <a:ext cx="956369" cy="6072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AC2D7-1683-4E15-89FF-001C4BB133B8}">
      <dsp:nvSpPr>
        <dsp:cNvPr id="0" name=""/>
        <dsp:cNvSpPr/>
      </dsp:nvSpPr>
      <dsp:spPr>
        <a:xfrm>
          <a:off x="107602" y="1635315"/>
          <a:ext cx="956369" cy="607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/>
            <a:t>Phase 1: Assessment</a:t>
          </a:r>
          <a:endParaRPr lang="en-US" sz="700" kern="1200"/>
        </a:p>
      </dsp:txBody>
      <dsp:txXfrm>
        <a:off x="125389" y="1653102"/>
        <a:ext cx="920795" cy="571720"/>
      </dsp:txXfrm>
    </dsp:sp>
    <dsp:sp modelId="{D8913742-64D5-4A1C-AC14-3A83FC027F6E}">
      <dsp:nvSpPr>
        <dsp:cNvPr id="0" name=""/>
        <dsp:cNvSpPr/>
      </dsp:nvSpPr>
      <dsp:spPr>
        <a:xfrm>
          <a:off x="1339" y="2419803"/>
          <a:ext cx="956369" cy="60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25558-EB65-45D5-AA0D-F5E376C221C7}">
      <dsp:nvSpPr>
        <dsp:cNvPr id="0" name=""/>
        <dsp:cNvSpPr/>
      </dsp:nvSpPr>
      <dsp:spPr>
        <a:xfrm>
          <a:off x="107602" y="2520753"/>
          <a:ext cx="956369" cy="607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Conduct baseline surveys on child health and immunization status.</a:t>
          </a:r>
          <a:endParaRPr lang="en-US" sz="700" kern="1200"/>
        </a:p>
      </dsp:txBody>
      <dsp:txXfrm>
        <a:off x="125389" y="2538540"/>
        <a:ext cx="920795" cy="571720"/>
      </dsp:txXfrm>
    </dsp:sp>
    <dsp:sp modelId="{67FADB75-D4D7-41F4-AE65-59D2C7EEDABB}">
      <dsp:nvSpPr>
        <dsp:cNvPr id="0" name=""/>
        <dsp:cNvSpPr/>
      </dsp:nvSpPr>
      <dsp:spPr>
        <a:xfrm>
          <a:off x="1170235" y="1534365"/>
          <a:ext cx="956369" cy="6072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F286E-B602-4CBA-B5EA-BE477784D476}">
      <dsp:nvSpPr>
        <dsp:cNvPr id="0" name=""/>
        <dsp:cNvSpPr/>
      </dsp:nvSpPr>
      <dsp:spPr>
        <a:xfrm>
          <a:off x="1276498" y="1635315"/>
          <a:ext cx="956369" cy="607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/>
            <a:t>Phase 2: Planning</a:t>
          </a:r>
          <a:endParaRPr lang="en-US" sz="700" kern="1200"/>
        </a:p>
      </dsp:txBody>
      <dsp:txXfrm>
        <a:off x="1294285" y="1653102"/>
        <a:ext cx="920795" cy="571720"/>
      </dsp:txXfrm>
    </dsp:sp>
    <dsp:sp modelId="{E325FF7E-7702-4E23-8347-E7B768A85396}">
      <dsp:nvSpPr>
        <dsp:cNvPr id="0" name=""/>
        <dsp:cNvSpPr/>
      </dsp:nvSpPr>
      <dsp:spPr>
        <a:xfrm>
          <a:off x="1170235" y="2419803"/>
          <a:ext cx="956369" cy="60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CF6CE-BC1F-4976-BFE7-60923F27137C}">
      <dsp:nvSpPr>
        <dsp:cNvPr id="0" name=""/>
        <dsp:cNvSpPr/>
      </dsp:nvSpPr>
      <dsp:spPr>
        <a:xfrm>
          <a:off x="1276498" y="2520753"/>
          <a:ext cx="956369" cy="607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Develop tailored intervention plans for different regions.</a:t>
          </a:r>
          <a:endParaRPr lang="en-US" sz="700" kern="1200"/>
        </a:p>
      </dsp:txBody>
      <dsp:txXfrm>
        <a:off x="1294285" y="2538540"/>
        <a:ext cx="920795" cy="571720"/>
      </dsp:txXfrm>
    </dsp:sp>
    <dsp:sp modelId="{2A60F42B-BDCD-4F76-91B1-E8E674EB30AF}">
      <dsp:nvSpPr>
        <dsp:cNvPr id="0" name=""/>
        <dsp:cNvSpPr/>
      </dsp:nvSpPr>
      <dsp:spPr>
        <a:xfrm>
          <a:off x="2339131" y="1534365"/>
          <a:ext cx="956369" cy="6072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54804-8487-454A-B3EE-F2226DFE621A}">
      <dsp:nvSpPr>
        <dsp:cNvPr id="0" name=""/>
        <dsp:cNvSpPr/>
      </dsp:nvSpPr>
      <dsp:spPr>
        <a:xfrm>
          <a:off x="2445394" y="1635315"/>
          <a:ext cx="956369" cy="607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/>
            <a:t>Phase 3: Execution</a:t>
          </a:r>
          <a:endParaRPr lang="en-US" sz="700" kern="1200"/>
        </a:p>
      </dsp:txBody>
      <dsp:txXfrm>
        <a:off x="2463181" y="1653102"/>
        <a:ext cx="920795" cy="571720"/>
      </dsp:txXfrm>
    </dsp:sp>
    <dsp:sp modelId="{3502203B-578A-4FE5-8117-E691F772FE54}">
      <dsp:nvSpPr>
        <dsp:cNvPr id="0" name=""/>
        <dsp:cNvSpPr/>
      </dsp:nvSpPr>
      <dsp:spPr>
        <a:xfrm>
          <a:off x="2339131" y="2419803"/>
          <a:ext cx="956369" cy="60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A25D6-5159-40CF-9C64-950ADF787371}">
      <dsp:nvSpPr>
        <dsp:cNvPr id="0" name=""/>
        <dsp:cNvSpPr/>
      </dsp:nvSpPr>
      <dsp:spPr>
        <a:xfrm>
          <a:off x="2445394" y="2520753"/>
          <a:ext cx="956369" cy="607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Launch immunization drives, health camps, and educational programs.</a:t>
          </a:r>
          <a:endParaRPr lang="en-US" sz="700" kern="1200"/>
        </a:p>
      </dsp:txBody>
      <dsp:txXfrm>
        <a:off x="2463181" y="2538540"/>
        <a:ext cx="920795" cy="571720"/>
      </dsp:txXfrm>
    </dsp:sp>
    <dsp:sp modelId="{30CA0A2E-B13F-4319-969D-7318D2F4E088}">
      <dsp:nvSpPr>
        <dsp:cNvPr id="0" name=""/>
        <dsp:cNvSpPr/>
      </dsp:nvSpPr>
      <dsp:spPr>
        <a:xfrm>
          <a:off x="3508026" y="1534365"/>
          <a:ext cx="956369" cy="6072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097B6-0B52-4AD8-BE08-AA22767CA51C}">
      <dsp:nvSpPr>
        <dsp:cNvPr id="0" name=""/>
        <dsp:cNvSpPr/>
      </dsp:nvSpPr>
      <dsp:spPr>
        <a:xfrm>
          <a:off x="3614290" y="1635315"/>
          <a:ext cx="956369" cy="607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b="1" kern="1200"/>
            <a:t>Phase 4: Monitoring and Evaluation</a:t>
          </a:r>
          <a:endParaRPr lang="en-US" sz="700" kern="1200"/>
        </a:p>
      </dsp:txBody>
      <dsp:txXfrm>
        <a:off x="3632077" y="1653102"/>
        <a:ext cx="920795" cy="571720"/>
      </dsp:txXfrm>
    </dsp:sp>
    <dsp:sp modelId="{027B44E7-02C6-4D70-8BA8-261363779794}">
      <dsp:nvSpPr>
        <dsp:cNvPr id="0" name=""/>
        <dsp:cNvSpPr/>
      </dsp:nvSpPr>
      <dsp:spPr>
        <a:xfrm>
          <a:off x="3508026" y="2419803"/>
          <a:ext cx="956369" cy="60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FB189-AC93-4F24-A699-6F5F2219F3B0}">
      <dsp:nvSpPr>
        <dsp:cNvPr id="0" name=""/>
        <dsp:cNvSpPr/>
      </dsp:nvSpPr>
      <dsp:spPr>
        <a:xfrm>
          <a:off x="3614290" y="2520753"/>
          <a:ext cx="956369" cy="6072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/>
            <a:t>Regular monitoring, data collection, and impact assessment.</a:t>
          </a:r>
          <a:endParaRPr lang="en-US" sz="700" kern="1200"/>
        </a:p>
      </dsp:txBody>
      <dsp:txXfrm>
        <a:off x="3632077" y="2538540"/>
        <a:ext cx="920795" cy="5717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49105-0CA8-4B6F-9EBA-1898B464AE60}">
      <dsp:nvSpPr>
        <dsp:cNvPr id="0" name=""/>
        <dsp:cNvSpPr/>
      </dsp:nvSpPr>
      <dsp:spPr>
        <a:xfrm>
          <a:off x="2248542" y="440873"/>
          <a:ext cx="1510523" cy="11221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8C41D-0BA8-4A83-B239-A8A1C2FD929A}">
      <dsp:nvSpPr>
        <dsp:cNvPr id="0" name=""/>
        <dsp:cNvSpPr/>
      </dsp:nvSpPr>
      <dsp:spPr>
        <a:xfrm>
          <a:off x="845913" y="1672506"/>
          <a:ext cx="4315781" cy="4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b="1" kern="1200"/>
            <a:t>Budget and Resource Allocation</a:t>
          </a:r>
          <a:endParaRPr lang="en-US" sz="2100" kern="1200"/>
        </a:p>
      </dsp:txBody>
      <dsp:txXfrm>
        <a:off x="845913" y="1672506"/>
        <a:ext cx="4315781" cy="480900"/>
      </dsp:txXfrm>
    </dsp:sp>
    <dsp:sp modelId="{BF8A1299-381A-4567-97C8-7DC8341A33FF}">
      <dsp:nvSpPr>
        <dsp:cNvPr id="0" name=""/>
        <dsp:cNvSpPr/>
      </dsp:nvSpPr>
      <dsp:spPr>
        <a:xfrm>
          <a:off x="845913" y="2204352"/>
          <a:ext cx="4315781" cy="783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Budget Breakdown: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Healthcare personnel: $50000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Immunization supplies: $80000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Transportation (Mobile Clinics): $70000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Community Programs: $75000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Funding Sources: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Government grants, international aid, private donations.</a:t>
          </a:r>
        </a:p>
      </dsp:txBody>
      <dsp:txXfrm>
        <a:off x="845913" y="2204352"/>
        <a:ext cx="4315781" cy="7837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41641-6CD3-48BE-B5EA-054D6C5D4820}">
      <dsp:nvSpPr>
        <dsp:cNvPr id="0" name=""/>
        <dsp:cNvSpPr/>
      </dsp:nvSpPr>
      <dsp:spPr>
        <a:xfrm>
          <a:off x="3693501" y="2112034"/>
          <a:ext cx="1532422" cy="364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496"/>
              </a:lnTo>
              <a:lnTo>
                <a:pt x="1532422" y="248496"/>
              </a:lnTo>
              <a:lnTo>
                <a:pt x="1532422" y="3646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A9C6DE-580B-43B0-993B-FC0814C1ED2D}">
      <dsp:nvSpPr>
        <dsp:cNvPr id="0" name=""/>
        <dsp:cNvSpPr/>
      </dsp:nvSpPr>
      <dsp:spPr>
        <a:xfrm>
          <a:off x="3647781" y="2112034"/>
          <a:ext cx="91440" cy="3646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6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717BB7-3197-48C7-9A7B-AEB93147B96E}">
      <dsp:nvSpPr>
        <dsp:cNvPr id="0" name=""/>
        <dsp:cNvSpPr/>
      </dsp:nvSpPr>
      <dsp:spPr>
        <a:xfrm>
          <a:off x="2161079" y="2112034"/>
          <a:ext cx="1532422" cy="364646"/>
        </a:xfrm>
        <a:custGeom>
          <a:avLst/>
          <a:gdLst/>
          <a:ahLst/>
          <a:cxnLst/>
          <a:rect l="0" t="0" r="0" b="0"/>
          <a:pathLst>
            <a:path>
              <a:moveTo>
                <a:pt x="1532422" y="0"/>
              </a:moveTo>
              <a:lnTo>
                <a:pt x="1532422" y="248496"/>
              </a:lnTo>
              <a:lnTo>
                <a:pt x="0" y="248496"/>
              </a:lnTo>
              <a:lnTo>
                <a:pt x="0" y="3646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55266-2525-4975-BCDB-80317A67723C}">
      <dsp:nvSpPr>
        <dsp:cNvPr id="0" name=""/>
        <dsp:cNvSpPr/>
      </dsp:nvSpPr>
      <dsp:spPr>
        <a:xfrm>
          <a:off x="2161079" y="951224"/>
          <a:ext cx="1532422" cy="364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496"/>
              </a:lnTo>
              <a:lnTo>
                <a:pt x="1532422" y="248496"/>
              </a:lnTo>
              <a:lnTo>
                <a:pt x="1532422" y="36464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D441B0-02CC-4285-81B2-053B3FEA7B82}">
      <dsp:nvSpPr>
        <dsp:cNvPr id="0" name=""/>
        <dsp:cNvSpPr/>
      </dsp:nvSpPr>
      <dsp:spPr>
        <a:xfrm>
          <a:off x="582936" y="2112034"/>
          <a:ext cx="91440" cy="3646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64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FDA5D-2796-4533-BA79-127C0C107A02}">
      <dsp:nvSpPr>
        <dsp:cNvPr id="0" name=""/>
        <dsp:cNvSpPr/>
      </dsp:nvSpPr>
      <dsp:spPr>
        <a:xfrm>
          <a:off x="628656" y="951224"/>
          <a:ext cx="1532422" cy="364646"/>
        </a:xfrm>
        <a:custGeom>
          <a:avLst/>
          <a:gdLst/>
          <a:ahLst/>
          <a:cxnLst/>
          <a:rect l="0" t="0" r="0" b="0"/>
          <a:pathLst>
            <a:path>
              <a:moveTo>
                <a:pt x="1532422" y="0"/>
              </a:moveTo>
              <a:lnTo>
                <a:pt x="1532422" y="248496"/>
              </a:lnTo>
              <a:lnTo>
                <a:pt x="0" y="248496"/>
              </a:lnTo>
              <a:lnTo>
                <a:pt x="0" y="36464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69135-7B43-4FAE-A371-DB77703E4E25}">
      <dsp:nvSpPr>
        <dsp:cNvPr id="0" name=""/>
        <dsp:cNvSpPr/>
      </dsp:nvSpPr>
      <dsp:spPr>
        <a:xfrm>
          <a:off x="1534178" y="155060"/>
          <a:ext cx="1253800" cy="796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3ADCD1-F3D0-4D80-87F2-AFB4B71592AE}">
      <dsp:nvSpPr>
        <dsp:cNvPr id="0" name=""/>
        <dsp:cNvSpPr/>
      </dsp:nvSpPr>
      <dsp:spPr>
        <a:xfrm>
          <a:off x="1673489" y="287406"/>
          <a:ext cx="1253800" cy="796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/>
            <a:t>Expected Outcomes</a:t>
          </a:r>
          <a:endParaRPr lang="en-US" sz="1100" kern="1200"/>
        </a:p>
      </dsp:txBody>
      <dsp:txXfrm>
        <a:off x="1696808" y="310725"/>
        <a:ext cx="1207162" cy="749525"/>
      </dsp:txXfrm>
    </dsp:sp>
    <dsp:sp modelId="{1BDB3010-1BD3-4C3E-B0A1-ED4662DA38FB}">
      <dsp:nvSpPr>
        <dsp:cNvPr id="0" name=""/>
        <dsp:cNvSpPr/>
      </dsp:nvSpPr>
      <dsp:spPr>
        <a:xfrm>
          <a:off x="1756" y="1315871"/>
          <a:ext cx="1253800" cy="796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6D35C8-4981-4F38-8B59-E8A9899A0A31}">
      <dsp:nvSpPr>
        <dsp:cNvPr id="0" name=""/>
        <dsp:cNvSpPr/>
      </dsp:nvSpPr>
      <dsp:spPr>
        <a:xfrm>
          <a:off x="141067" y="1448216"/>
          <a:ext cx="1253800" cy="796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/>
            <a:t>Short-term:</a:t>
          </a:r>
          <a:endParaRPr lang="en-US" sz="1100" kern="1200"/>
        </a:p>
      </dsp:txBody>
      <dsp:txXfrm>
        <a:off x="164386" y="1471535"/>
        <a:ext cx="1207162" cy="749525"/>
      </dsp:txXfrm>
    </dsp:sp>
    <dsp:sp modelId="{F91500F7-10ED-4031-91D2-452F9A1D5881}">
      <dsp:nvSpPr>
        <dsp:cNvPr id="0" name=""/>
        <dsp:cNvSpPr/>
      </dsp:nvSpPr>
      <dsp:spPr>
        <a:xfrm>
          <a:off x="1756" y="2476681"/>
          <a:ext cx="1253800" cy="796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EB70A8C-E558-44E4-A46C-B7E831B7A4D4}">
      <dsp:nvSpPr>
        <dsp:cNvPr id="0" name=""/>
        <dsp:cNvSpPr/>
      </dsp:nvSpPr>
      <dsp:spPr>
        <a:xfrm>
          <a:off x="141067" y="2609026"/>
          <a:ext cx="1253800" cy="796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Improved immunization coverage and child health.</a:t>
          </a:r>
          <a:endParaRPr lang="en-US" sz="1100" kern="1200"/>
        </a:p>
      </dsp:txBody>
      <dsp:txXfrm>
        <a:off x="164386" y="2632345"/>
        <a:ext cx="1207162" cy="749525"/>
      </dsp:txXfrm>
    </dsp:sp>
    <dsp:sp modelId="{CF70CC75-B7EF-45D2-A079-736EC9FA9512}">
      <dsp:nvSpPr>
        <dsp:cNvPr id="0" name=""/>
        <dsp:cNvSpPr/>
      </dsp:nvSpPr>
      <dsp:spPr>
        <a:xfrm>
          <a:off x="3066601" y="1315871"/>
          <a:ext cx="1253800" cy="796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643717-49CE-44F2-9FF5-8273D734397F}">
      <dsp:nvSpPr>
        <dsp:cNvPr id="0" name=""/>
        <dsp:cNvSpPr/>
      </dsp:nvSpPr>
      <dsp:spPr>
        <a:xfrm>
          <a:off x="3205912" y="1448216"/>
          <a:ext cx="1253800" cy="796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/>
            <a:t>Long-term:</a:t>
          </a:r>
          <a:endParaRPr lang="en-US" sz="1100" kern="1200"/>
        </a:p>
      </dsp:txBody>
      <dsp:txXfrm>
        <a:off x="3229231" y="1471535"/>
        <a:ext cx="1207162" cy="749525"/>
      </dsp:txXfrm>
    </dsp:sp>
    <dsp:sp modelId="{A0920D61-F04F-4DAA-BE9D-B713B10CF9B5}">
      <dsp:nvSpPr>
        <dsp:cNvPr id="0" name=""/>
        <dsp:cNvSpPr/>
      </dsp:nvSpPr>
      <dsp:spPr>
        <a:xfrm>
          <a:off x="1534178" y="2476681"/>
          <a:ext cx="1253800" cy="796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5928BF-CAF3-4C9F-87F8-64199FA01C03}">
      <dsp:nvSpPr>
        <dsp:cNvPr id="0" name=""/>
        <dsp:cNvSpPr/>
      </dsp:nvSpPr>
      <dsp:spPr>
        <a:xfrm>
          <a:off x="1673489" y="2609026"/>
          <a:ext cx="1253800" cy="796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Healthier, more resilient communities.</a:t>
          </a:r>
          <a:endParaRPr lang="en-US" sz="1100" kern="1200"/>
        </a:p>
      </dsp:txBody>
      <dsp:txXfrm>
        <a:off x="1696808" y="2632345"/>
        <a:ext cx="1207162" cy="749525"/>
      </dsp:txXfrm>
    </dsp:sp>
    <dsp:sp modelId="{1910C75B-7610-401A-8201-568D9055A6A0}">
      <dsp:nvSpPr>
        <dsp:cNvPr id="0" name=""/>
        <dsp:cNvSpPr/>
      </dsp:nvSpPr>
      <dsp:spPr>
        <a:xfrm>
          <a:off x="3066601" y="2476681"/>
          <a:ext cx="1253800" cy="796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45DDFC-0305-41C4-AF05-F606BF5C0647}">
      <dsp:nvSpPr>
        <dsp:cNvPr id="0" name=""/>
        <dsp:cNvSpPr/>
      </dsp:nvSpPr>
      <dsp:spPr>
        <a:xfrm>
          <a:off x="3205912" y="2609026"/>
          <a:ext cx="1253800" cy="796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Reduction in child mortality and morbidity.</a:t>
          </a:r>
          <a:endParaRPr lang="en-US" sz="1100" kern="1200"/>
        </a:p>
      </dsp:txBody>
      <dsp:txXfrm>
        <a:off x="3229231" y="2632345"/>
        <a:ext cx="1207162" cy="749525"/>
      </dsp:txXfrm>
    </dsp:sp>
    <dsp:sp modelId="{906FB7C7-5876-43A6-97A9-C9CACD22F496}">
      <dsp:nvSpPr>
        <dsp:cNvPr id="0" name=""/>
        <dsp:cNvSpPr/>
      </dsp:nvSpPr>
      <dsp:spPr>
        <a:xfrm>
          <a:off x="4599024" y="2476681"/>
          <a:ext cx="1253800" cy="796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1D7649-5292-43B5-858E-996E5BB54633}">
      <dsp:nvSpPr>
        <dsp:cNvPr id="0" name=""/>
        <dsp:cNvSpPr/>
      </dsp:nvSpPr>
      <dsp:spPr>
        <a:xfrm>
          <a:off x="4738335" y="2609026"/>
          <a:ext cx="1253800" cy="796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Enhanced overall development in the region.</a:t>
          </a:r>
          <a:endParaRPr lang="en-US" sz="1100" kern="1200"/>
        </a:p>
      </dsp:txBody>
      <dsp:txXfrm>
        <a:off x="4761654" y="2632345"/>
        <a:ext cx="1207162" cy="749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69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9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3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2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3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5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9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0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49" r:id="rId6"/>
    <p:sldLayoutId id="2147483754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2.sv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.png"/><Relationship Id="rId9" Type="http://schemas.microsoft.com/office/2007/relationships/diagramDrawing" Target="../diagrams/drawin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8.sv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.pn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7" name="Freeform: Shape 56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92B32-427F-1558-9EA0-2D80550AC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8" y="1106034"/>
            <a:ext cx="5019074" cy="3204134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br>
              <a:rPr lang="en-GB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br>
              <a:rPr lang="en-GB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improve child health and immunization in the Sundarbans, focusing on impoverished communities.</a:t>
            </a:r>
            <a:b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mitigate geographical, climatic, and economic barriers to child healthcare.</a:t>
            </a:r>
            <a:b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E027A-E092-F4AF-3902-A1559A9DE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208141"/>
          </a:xfrm>
        </p:spPr>
        <p:txBody>
          <a:bodyPr>
            <a:normAutofit/>
          </a:bodyPr>
          <a:lstStyle/>
          <a:p>
            <a:r>
              <a:rPr lang="en-GB"/>
              <a:t>Sri Ramakrishna Rural Welfare Foundation</a:t>
            </a:r>
          </a:p>
          <a:p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DFCA978F-10CB-BB86-34EB-822CD21C8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032" y="625683"/>
            <a:ext cx="2708909" cy="27432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Video 15" descr="Children's Playground">
            <a:extLst>
              <a:ext uri="{FF2B5EF4-FFF2-40B4-BE49-F238E27FC236}">
                <a16:creationId xmlns:a16="http://schemas.microsoft.com/office/drawing/2014/main" id="{17EE3D34-6BA0-BA8B-5B34-43BD9CA09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-1" b="283"/>
          <a:stretch/>
        </p:blipFill>
        <p:spPr>
          <a:xfrm>
            <a:off x="6994071" y="3601311"/>
            <a:ext cx="4708833" cy="2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9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B55F96D7-D4C8-10CE-F223-EBEEA96BC7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5" r="-4" b="-4"/>
          <a:stretch/>
        </p:blipFill>
        <p:spPr>
          <a:xfrm>
            <a:off x="6190488" y="566928"/>
            <a:ext cx="5157216" cy="52861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3A17C0E7-8470-50F8-844D-D03B546677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5823067"/>
              </p:ext>
            </p:extLst>
          </p:nvPr>
        </p:nvGraphicFramePr>
        <p:xfrm>
          <a:off x="838199" y="2055327"/>
          <a:ext cx="4571999" cy="377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4265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Dollar">
            <a:extLst>
              <a:ext uri="{FF2B5EF4-FFF2-40B4-BE49-F238E27FC236}">
                <a16:creationId xmlns:a16="http://schemas.microsoft.com/office/drawing/2014/main" id="{B6134ACD-FFB0-335D-D26C-51F81F549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1916" y="633619"/>
            <a:ext cx="2651760" cy="2651760"/>
          </a:xfrm>
          <a:prstGeom prst="rect">
            <a:avLst/>
          </a:prstGeom>
        </p:spPr>
      </p:pic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42129DA6-E526-10D0-7859-08365BAC4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712" y="3472468"/>
            <a:ext cx="2618612" cy="2651760"/>
          </a:xfrm>
          <a:prstGeom prst="rect">
            <a:avLst/>
          </a:prstGeom>
        </p:spPr>
      </p:pic>
      <p:graphicFrame>
        <p:nvGraphicFramePr>
          <p:cNvPr id="34" name="TextBox 31">
            <a:extLst>
              <a:ext uri="{FF2B5EF4-FFF2-40B4-BE49-F238E27FC236}">
                <a16:creationId xmlns:a16="http://schemas.microsoft.com/office/drawing/2014/main" id="{D33A0252-217A-DD8C-35BE-291BE50B6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448394"/>
              </p:ext>
            </p:extLst>
          </p:nvPr>
        </p:nvGraphicFramePr>
        <p:xfrm>
          <a:off x="841244" y="2359152"/>
          <a:ext cx="6007608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42362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561F1-26F3-C06B-8D68-304B4BAAB1C7}"/>
              </a:ext>
            </a:extLst>
          </p:cNvPr>
          <p:cNvSpPr txBox="1"/>
          <p:nvPr/>
        </p:nvSpPr>
        <p:spPr>
          <a:xfrm>
            <a:off x="438912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b="1">
                <a:effectLst/>
              </a:rPr>
              <a:t>Monitoring and Evaluation</a:t>
            </a:r>
            <a:endParaRPr lang="en-US" sz="1700">
              <a:effectLst/>
            </a:endParaRPr>
          </a:p>
          <a:p>
            <a:pPr marL="342900" lvl="0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b="1">
                <a:effectLst/>
              </a:rPr>
              <a:t>Key Metrics:</a:t>
            </a:r>
            <a:endParaRPr lang="en-US" sz="1700">
              <a:effectLst/>
            </a:endParaRP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>
                <a:effectLst/>
              </a:rPr>
              <a:t>Immunization coverage rates.</a:t>
            </a: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>
                <a:effectLst/>
              </a:rPr>
              <a:t>Reduction in child morbidity/mortality.</a:t>
            </a: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>
                <a:effectLst/>
              </a:rPr>
              <a:t>Improvement in nutritional status.</a:t>
            </a: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>
                <a:effectLst/>
              </a:rPr>
              <a:t>Community participation and awareness levels.</a:t>
            </a:r>
          </a:p>
          <a:p>
            <a:pPr marL="342900" lvl="0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b="1">
                <a:effectLst/>
              </a:rPr>
              <a:t>Tools and Methods:</a:t>
            </a:r>
            <a:endParaRPr lang="en-US" sz="1700">
              <a:effectLst/>
            </a:endParaRP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>
                <a:effectLst/>
              </a:rPr>
              <a:t>Surveys, health records, focus groups, interviews.</a:t>
            </a: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9511E0D9-A529-8446-BB91-707832EA2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773" y="517600"/>
            <a:ext cx="2708909" cy="2743200"/>
          </a:xfrm>
          <a:prstGeom prst="rect">
            <a:avLst/>
          </a:prstGeom>
        </p:spPr>
      </p:pic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5491FD4B-CF4E-EC12-6D01-E8A7125305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9" r="43343" b="-1"/>
          <a:stretch/>
        </p:blipFill>
        <p:spPr>
          <a:xfrm>
            <a:off x="8283617" y="3429000"/>
            <a:ext cx="180322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0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9B9E8A9-352D-4DCB-9485-C777000D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2A9B0E5-C2C1-4B85-99A9-117A659D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A8AEACA-9535-4BE8-A91B-8BE82BA54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CB440AD4-B870-1710-2AEC-60C588B2F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291" y="331311"/>
            <a:ext cx="2799206" cy="2834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2BA78-65A0-B536-36C4-398CB8DDD7B9}"/>
              </a:ext>
            </a:extLst>
          </p:cNvPr>
          <p:cNvSpPr txBox="1"/>
          <p:nvPr/>
        </p:nvSpPr>
        <p:spPr>
          <a:xfrm>
            <a:off x="612648" y="3355848"/>
            <a:ext cx="6272784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effectLst/>
              </a:rPr>
              <a:t>Risk Management</a:t>
            </a:r>
            <a:endParaRPr lang="en-US" sz="1700">
              <a:effectLst/>
            </a:endParaRPr>
          </a:p>
          <a:p>
            <a:pPr marL="342900" lvl="0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b="1" dirty="0">
                <a:effectLst/>
              </a:rPr>
              <a:t>Potential Risks:</a:t>
            </a:r>
            <a:endParaRPr lang="en-US" sz="1700">
              <a:effectLst/>
            </a:endParaRPr>
          </a:p>
          <a:p>
            <a:pPr marL="742950" lvl="1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 dirty="0">
                <a:effectLst/>
              </a:rPr>
              <a:t>Natural disasters disrupting activities.</a:t>
            </a:r>
            <a:endParaRPr lang="en-US" sz="1700">
              <a:effectLst/>
            </a:endParaRPr>
          </a:p>
          <a:p>
            <a:pPr marL="742950" lvl="1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 dirty="0">
                <a:effectLst/>
              </a:rPr>
              <a:t>Resistance from local communities.</a:t>
            </a:r>
            <a:endParaRPr lang="en-US" sz="1700">
              <a:effectLst/>
            </a:endParaRPr>
          </a:p>
          <a:p>
            <a:pPr marL="742950" lvl="1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 dirty="0">
                <a:effectLst/>
              </a:rPr>
              <a:t>Shortage of medical supplies.</a:t>
            </a:r>
            <a:endParaRPr lang="en-US" sz="1700">
              <a:effectLst/>
            </a:endParaRPr>
          </a:p>
          <a:p>
            <a:pPr marL="342900" lvl="0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b="1" dirty="0">
                <a:effectLst/>
              </a:rPr>
              <a:t>Mitigation Strategies:</a:t>
            </a:r>
            <a:endParaRPr lang="en-US" sz="1700">
              <a:effectLst/>
            </a:endParaRPr>
          </a:p>
          <a:p>
            <a:pPr marL="742950" lvl="1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700" dirty="0">
                <a:effectLst/>
              </a:rPr>
              <a:t>Develop contingency plans, build local trust, ensure supply chain reliability.</a:t>
            </a:r>
            <a:endParaRPr lang="en-US" sz="1700">
              <a:effectLst/>
            </a:endParaRPr>
          </a:p>
        </p:txBody>
      </p:sp>
      <p:pic>
        <p:nvPicPr>
          <p:cNvPr id="5" name="Picture 4" descr="Domino effect white cut-outs and one blue cutout">
            <a:extLst>
              <a:ext uri="{FF2B5EF4-FFF2-40B4-BE49-F238E27FC236}">
                <a16:creationId xmlns:a16="http://schemas.microsoft.com/office/drawing/2014/main" id="{6BAC483F-81D0-06C4-056F-6FA7513F89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98" r="-1" b="-1"/>
          <a:stretch/>
        </p:blipFill>
        <p:spPr>
          <a:xfrm>
            <a:off x="8376216" y="3343830"/>
            <a:ext cx="2845356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04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E4BDFAA0-C9DE-DA72-7F55-F2F8C9D4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814" y="1303945"/>
            <a:ext cx="4097657" cy="4149526"/>
          </a:xfrm>
          <a:prstGeom prst="rect">
            <a:avLst/>
          </a:prstGeom>
        </p:spPr>
      </p:pic>
      <p:graphicFrame>
        <p:nvGraphicFramePr>
          <p:cNvPr id="27" name="TextBox 2">
            <a:extLst>
              <a:ext uri="{FF2B5EF4-FFF2-40B4-BE49-F238E27FC236}">
                <a16:creationId xmlns:a16="http://schemas.microsoft.com/office/drawing/2014/main" id="{D7146AE1-6E0A-47E4-4A31-EC591C9A6C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0055531"/>
              </p:ext>
            </p:extLst>
          </p:nvPr>
        </p:nvGraphicFramePr>
        <p:xfrm>
          <a:off x="841248" y="2252870"/>
          <a:ext cx="5993892" cy="3560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907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1CA52099-199D-0A0D-9D70-0827CAA3E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76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808A79-4CCE-32C2-8354-FD841FBF53AE}"/>
              </a:ext>
            </a:extLst>
          </p:cNvPr>
          <p:cNvSpPr txBox="1"/>
          <p:nvPr/>
        </p:nvSpPr>
        <p:spPr>
          <a:xfrm>
            <a:off x="612648" y="3355848"/>
            <a:ext cx="6272784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>
                <a:effectLst/>
              </a:rPr>
              <a:t>Conclusion</a:t>
            </a:r>
            <a:endParaRPr lang="en-US">
              <a:effectLst/>
            </a:endParaRPr>
          </a:p>
          <a:p>
            <a:pPr marL="342900" lvl="0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>
                <a:effectLst/>
              </a:rPr>
              <a:t>Final Thoughts:</a:t>
            </a:r>
            <a:endParaRPr lang="en-US">
              <a:effectLst/>
            </a:endParaRP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effectLst/>
              </a:rPr>
              <a:t>The project is crucial for breaking the cycle of poverty and ill-health in the Sundarbans.</a:t>
            </a: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effectLst/>
              </a:rPr>
              <a:t>Collaboration, community engagement, and sustained efforts are key to success.</a:t>
            </a: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3A6AE9FC-694C-4337-7A29-666B53684F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19280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3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Forest scene">
            <a:extLst>
              <a:ext uri="{FF2B5EF4-FFF2-40B4-BE49-F238E27FC236}">
                <a16:creationId xmlns:a16="http://schemas.microsoft.com/office/drawing/2014/main" id="{150F398B-A8A2-D1A7-8A26-7A5A03B0A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1916" y="633619"/>
            <a:ext cx="2651760" cy="2651760"/>
          </a:xfrm>
          <a:prstGeom prst="rect">
            <a:avLst/>
          </a:prstGeom>
        </p:spPr>
      </p:pic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655D7FDF-3033-68B4-CADA-BC45EF3FA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712" y="3472468"/>
            <a:ext cx="2618612" cy="2651760"/>
          </a:xfrm>
          <a:prstGeom prst="rect">
            <a:avLst/>
          </a:prstGeom>
        </p:spPr>
      </p:pic>
      <p:graphicFrame>
        <p:nvGraphicFramePr>
          <p:cNvPr id="24" name="TextBox 2">
            <a:extLst>
              <a:ext uri="{FF2B5EF4-FFF2-40B4-BE49-F238E27FC236}">
                <a16:creationId xmlns:a16="http://schemas.microsoft.com/office/drawing/2014/main" id="{6C2D409C-38A9-0039-FF09-76A53255F6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763045"/>
              </p:ext>
            </p:extLst>
          </p:nvPr>
        </p:nvGraphicFramePr>
        <p:xfrm>
          <a:off x="841244" y="2359152"/>
          <a:ext cx="6007608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5155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CB272AD4-CBD8-A584-2586-B616A86B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773" y="517600"/>
            <a:ext cx="2708909" cy="2743200"/>
          </a:xfrm>
          <a:prstGeom prst="rect">
            <a:avLst/>
          </a:prstGeom>
        </p:spPr>
      </p:pic>
      <p:pic>
        <p:nvPicPr>
          <p:cNvPr id="5" name="Picture 4" descr="A row of samples for medical testing">
            <a:extLst>
              <a:ext uri="{FF2B5EF4-FFF2-40B4-BE49-F238E27FC236}">
                <a16:creationId xmlns:a16="http://schemas.microsoft.com/office/drawing/2014/main" id="{EB5B6F8D-3F07-26AC-4BD9-57F6C77F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64" r="1865"/>
          <a:stretch/>
        </p:blipFill>
        <p:spPr>
          <a:xfrm>
            <a:off x="8284159" y="3429000"/>
            <a:ext cx="1802136" cy="2743200"/>
          </a:xfrm>
          <a:prstGeom prst="rect">
            <a:avLst/>
          </a:prstGeom>
        </p:spPr>
      </p:pic>
      <p:graphicFrame>
        <p:nvGraphicFramePr>
          <p:cNvPr id="49" name="TextBox 2">
            <a:extLst>
              <a:ext uri="{FF2B5EF4-FFF2-40B4-BE49-F238E27FC236}">
                <a16:creationId xmlns:a16="http://schemas.microsoft.com/office/drawing/2014/main" id="{175215E2-BC7A-A1EB-0586-CFF6007736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465219"/>
              </p:ext>
            </p:extLst>
          </p:nvPr>
        </p:nvGraphicFramePr>
        <p:xfrm>
          <a:off x="438912" y="2512611"/>
          <a:ext cx="4832803" cy="366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151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49B9E8A9-352D-4DCB-9485-C777000D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2A9B0E5-C2C1-4B85-99A9-117A659D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A8AEACA-9535-4BE8-A91B-8BE82BA54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8D722E84-6739-401A-028D-01DFB6027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291" y="331311"/>
            <a:ext cx="2799206" cy="2834640"/>
          </a:xfrm>
          <a:prstGeom prst="rect">
            <a:avLst/>
          </a:prstGeom>
        </p:spPr>
      </p:pic>
      <p:pic>
        <p:nvPicPr>
          <p:cNvPr id="27" name="Picture 26" descr="Graph on document with pen">
            <a:extLst>
              <a:ext uri="{FF2B5EF4-FFF2-40B4-BE49-F238E27FC236}">
                <a16:creationId xmlns:a16="http://schemas.microsoft.com/office/drawing/2014/main" id="{05B6D6B1-AF98-EC37-CA50-C57526EFB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922" r="21200" b="-1"/>
          <a:stretch/>
        </p:blipFill>
        <p:spPr>
          <a:xfrm>
            <a:off x="8867231" y="3343830"/>
            <a:ext cx="1863327" cy="2834640"/>
          </a:xfrm>
          <a:prstGeom prst="rect">
            <a:avLst/>
          </a:prstGeom>
        </p:spPr>
      </p:pic>
      <p:graphicFrame>
        <p:nvGraphicFramePr>
          <p:cNvPr id="29" name="TextBox 2">
            <a:extLst>
              <a:ext uri="{FF2B5EF4-FFF2-40B4-BE49-F238E27FC236}">
                <a16:creationId xmlns:a16="http://schemas.microsoft.com/office/drawing/2014/main" id="{E08572C8-F02B-8260-068A-57EF38EEFB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573445"/>
              </p:ext>
            </p:extLst>
          </p:nvPr>
        </p:nvGraphicFramePr>
        <p:xfrm>
          <a:off x="612648" y="3355848"/>
          <a:ext cx="6272784" cy="2825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4721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23FE733-F95B-4DF6-AFC5-BEEB3577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6852464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4" y="2121408"/>
            <a:ext cx="582472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10063651-171E-4CC9-A45E-22EBEBF51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1916" y="633619"/>
            <a:ext cx="2651760" cy="2651760"/>
          </a:xfrm>
          <a:prstGeom prst="rect">
            <a:avLst/>
          </a:prstGeom>
        </p:spPr>
      </p:pic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6DFF0766-FD03-286C-FFFA-C774E383C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712" y="3472468"/>
            <a:ext cx="2618612" cy="2651760"/>
          </a:xfrm>
          <a:prstGeom prst="rect">
            <a:avLst/>
          </a:prstGeom>
        </p:spPr>
      </p:pic>
      <p:graphicFrame>
        <p:nvGraphicFramePr>
          <p:cNvPr id="24" name="TextBox 2">
            <a:extLst>
              <a:ext uri="{FF2B5EF4-FFF2-40B4-BE49-F238E27FC236}">
                <a16:creationId xmlns:a16="http://schemas.microsoft.com/office/drawing/2014/main" id="{95A6128E-ECF4-2852-62DA-70966E9566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334687"/>
              </p:ext>
            </p:extLst>
          </p:nvPr>
        </p:nvGraphicFramePr>
        <p:xfrm>
          <a:off x="841244" y="2359152"/>
          <a:ext cx="6007608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40896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CF4979E0-F13D-8BD0-112B-AB4BEF52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814" y="1303945"/>
            <a:ext cx="4097657" cy="4149526"/>
          </a:xfrm>
          <a:prstGeom prst="rect">
            <a:avLst/>
          </a:prstGeom>
        </p:spPr>
      </p:pic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2EBDCF78-6C4E-E966-0400-A16415B484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0408383"/>
              </p:ext>
            </p:extLst>
          </p:nvPr>
        </p:nvGraphicFramePr>
        <p:xfrm>
          <a:off x="841248" y="2252870"/>
          <a:ext cx="5993892" cy="3560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0873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CD096870-EC99-6825-C542-D9806E3B6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814" y="1303945"/>
            <a:ext cx="4097657" cy="4149526"/>
          </a:xfrm>
          <a:prstGeom prst="rect">
            <a:avLst/>
          </a:prstGeom>
        </p:spPr>
      </p:pic>
      <p:graphicFrame>
        <p:nvGraphicFramePr>
          <p:cNvPr id="27" name="TextBox 2">
            <a:extLst>
              <a:ext uri="{FF2B5EF4-FFF2-40B4-BE49-F238E27FC236}">
                <a16:creationId xmlns:a16="http://schemas.microsoft.com/office/drawing/2014/main" id="{158B4905-D345-8835-388D-B96045A03F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4426278"/>
              </p:ext>
            </p:extLst>
          </p:nvPr>
        </p:nvGraphicFramePr>
        <p:xfrm>
          <a:off x="841248" y="2252870"/>
          <a:ext cx="5993892" cy="3560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572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B9E8A9-352D-4DCB-9485-C777000D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A9B0E5-C2C1-4B85-99A9-117A659D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A8AEACA-9535-4BE8-A91B-8BE82BA54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8766B05C-899D-0237-BDE8-DA8BBF9E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291" y="331311"/>
            <a:ext cx="2799206" cy="28346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5831022-8995-6DB1-F46D-71BC0C649CE8}"/>
              </a:ext>
            </a:extLst>
          </p:cNvPr>
          <p:cNvSpPr txBox="1"/>
          <p:nvPr/>
        </p:nvSpPr>
        <p:spPr>
          <a:xfrm>
            <a:off x="612648" y="3355848"/>
            <a:ext cx="6272784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effectLst/>
              </a:rPr>
              <a:t>Strategy and Approach</a:t>
            </a:r>
            <a:endParaRPr lang="en-US" sz="1400">
              <a:effectLst/>
            </a:endParaRPr>
          </a:p>
          <a:p>
            <a:pPr marL="342900" lvl="0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>
                <a:effectLst/>
              </a:rPr>
              <a:t>Approach:</a:t>
            </a:r>
            <a:endParaRPr lang="en-US" sz="1400">
              <a:effectLst/>
            </a:endParaRPr>
          </a:p>
          <a:p>
            <a:pPr marL="742950" lvl="1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b="1">
                <a:effectLst/>
              </a:rPr>
              <a:t>Healthcare Access:</a:t>
            </a:r>
            <a:r>
              <a:rPr lang="en-US" sz="1400">
                <a:effectLst/>
              </a:rPr>
              <a:t> Mobile health clinics, community health workers.</a:t>
            </a:r>
          </a:p>
          <a:p>
            <a:pPr marL="742950" lvl="1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b="1">
                <a:effectLst/>
              </a:rPr>
              <a:t>Immunization Drives:</a:t>
            </a:r>
            <a:r>
              <a:rPr lang="en-US" sz="1400">
                <a:effectLst/>
              </a:rPr>
              <a:t> Regular vaccination camps, door-to-door campaigns.</a:t>
            </a:r>
          </a:p>
          <a:p>
            <a:pPr marL="742950" lvl="1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b="1">
                <a:effectLst/>
              </a:rPr>
              <a:t>Nutrition Programs:</a:t>
            </a:r>
            <a:r>
              <a:rPr lang="en-US" sz="1400">
                <a:effectLst/>
              </a:rPr>
              <a:t> Distribution of supplements, education on nutrition.</a:t>
            </a:r>
          </a:p>
          <a:p>
            <a:pPr marL="742950" lvl="1" indent="-2286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b="1">
                <a:effectLst/>
              </a:rPr>
              <a:t>Community Engagement:</a:t>
            </a:r>
            <a:r>
              <a:rPr lang="en-US" sz="1400">
                <a:effectLst/>
              </a:rPr>
              <a:t> Workshops, collaboration with local leaders.</a:t>
            </a:r>
          </a:p>
        </p:txBody>
      </p:sp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B86BC025-2E71-694C-1185-86AE62F55A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50" r="598" b="-1"/>
          <a:stretch/>
        </p:blipFill>
        <p:spPr>
          <a:xfrm>
            <a:off x="8867783" y="3343830"/>
            <a:ext cx="1862223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25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E471BBE7-DF40-37CF-8F7A-FCC032AF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36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744A6-FB5B-4F3B-D7B9-24EEC87E3E6F}"/>
              </a:ext>
            </a:extLst>
          </p:cNvPr>
          <p:cNvSpPr txBox="1"/>
          <p:nvPr/>
        </p:nvSpPr>
        <p:spPr>
          <a:xfrm>
            <a:off x="612648" y="3355848"/>
            <a:ext cx="6272784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Partnerships and Collaborations</a:t>
            </a:r>
            <a:endParaRPr lang="en-US" dirty="0">
              <a:effectLst/>
            </a:endParaRPr>
          </a:p>
          <a:p>
            <a:pPr marL="342900" lvl="0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>
                <a:effectLst/>
              </a:rPr>
              <a:t>Key Stakeholders:</a:t>
            </a:r>
            <a:endParaRPr lang="en-US" dirty="0">
              <a:effectLst/>
            </a:endParaRP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</a:rPr>
              <a:t>Local government health departments.</a:t>
            </a: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</a:rPr>
              <a:t>NGOs and international health organizations.</a:t>
            </a: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</a:rPr>
              <a:t>Community leaders and healthcare workers.</a:t>
            </a:r>
          </a:p>
          <a:p>
            <a:pPr marL="742950" lvl="1" indent="-228600">
              <a:lnSpc>
                <a:spcPct val="11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</a:rPr>
              <a:t>Educational institutions for awareness programs.</a:t>
            </a:r>
          </a:p>
        </p:txBody>
      </p:sp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7819791F-1177-013E-5306-8B29E2C107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19280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34599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Metadata/LabelInfo.xml><?xml version="1.0" encoding="utf-8"?>
<clbl:labelList xmlns:clbl="http://schemas.microsoft.com/office/2020/mipLabelMetadata">
  <clbl:label id="{404b1967-6507-45ab-8a6d-7374a3f478be}" enabled="0" method="" siteId="{404b1967-6507-45ab-8a6d-7374a3f478b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574</Words>
  <Application>Microsoft Office PowerPoint</Application>
  <PresentationFormat>Widescreen</PresentationFormat>
  <Paragraphs>92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Neue Haas Grotesk Text Pro</vt:lpstr>
      <vt:lpstr>Times New Roman</vt:lpstr>
      <vt:lpstr>AccentBoxVTI</vt:lpstr>
      <vt:lpstr>  Objective:  To improve child health and immunization in the Sundarbans, focusing on impoverished communities. To mitigate geographical, climatic, and economic barriers to child healthcare.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Objective: To improve child health and immunization in the Sundarbans, focusing on impoverished communities. To mitigate geographical, climatic, and economic barriers to child healthcare. </dc:title>
  <dc:creator>Sukhendu Mondal</dc:creator>
  <cp:lastModifiedBy>Sukhendu Mondal</cp:lastModifiedBy>
  <cp:revision>1</cp:revision>
  <dcterms:created xsi:type="dcterms:W3CDTF">2024-08-18T21:53:03Z</dcterms:created>
  <dcterms:modified xsi:type="dcterms:W3CDTF">2024-08-18T23:11:33Z</dcterms:modified>
</cp:coreProperties>
</file>